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handoutMasterIdLst>
    <p:handoutMasterId r:id="rId24"/>
  </p:handoutMasterIdLst>
  <p:sldIdLst>
    <p:sldId id="256" r:id="rId2"/>
    <p:sldId id="274" r:id="rId3"/>
    <p:sldId id="269" r:id="rId4"/>
    <p:sldId id="278" r:id="rId5"/>
    <p:sldId id="273" r:id="rId6"/>
    <p:sldId id="270" r:id="rId7"/>
    <p:sldId id="271" r:id="rId8"/>
    <p:sldId id="272" r:id="rId9"/>
    <p:sldId id="268" r:id="rId10"/>
    <p:sldId id="267" r:id="rId11"/>
    <p:sldId id="258" r:id="rId12"/>
    <p:sldId id="275" r:id="rId13"/>
    <p:sldId id="259" r:id="rId14"/>
    <p:sldId id="260" r:id="rId15"/>
    <p:sldId id="261" r:id="rId16"/>
    <p:sldId id="262" r:id="rId17"/>
    <p:sldId id="264" r:id="rId18"/>
    <p:sldId id="279" r:id="rId19"/>
    <p:sldId id="265" r:id="rId20"/>
    <p:sldId id="266" r:id="rId21"/>
    <p:sldId id="277"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65" autoAdjust="0"/>
    <p:restoredTop sz="94660"/>
  </p:normalViewPr>
  <p:slideViewPr>
    <p:cSldViewPr>
      <p:cViewPr varScale="1">
        <p:scale>
          <a:sx n="73" d="100"/>
          <a:sy n="73" d="100"/>
        </p:scale>
        <p:origin x="1320" y="66"/>
      </p:cViewPr>
      <p:guideLst>
        <p:guide orient="horz" pos="2160"/>
        <p:guide pos="2880"/>
      </p:guideLst>
    </p:cSldViewPr>
  </p:slideViewPr>
  <p:notesTextViewPr>
    <p:cViewPr>
      <p:scale>
        <a:sx n="100" d="100"/>
        <a:sy n="100" d="100"/>
      </p:scale>
      <p:origin x="0" y="0"/>
    </p:cViewPr>
  </p:notesTextViewPr>
  <p:notesViewPr>
    <p:cSldViewPr>
      <p:cViewPr varScale="1">
        <p:scale>
          <a:sx n="56" d="100"/>
          <a:sy n="56" d="100"/>
        </p:scale>
        <p:origin x="-2886"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E0DCB99-4A89-4869-9496-343B04052982}" type="datetimeFigureOut">
              <a:rPr lang="en-US" smtClean="0"/>
              <a:t>3/17/2017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3010D16-B7F0-4762-8042-B01414CAFB5C}" type="slidenum">
              <a:rPr lang="en-US" smtClean="0"/>
              <a:t>‹#›</a:t>
            </a:fld>
            <a:endParaRPr lang="en-US"/>
          </a:p>
        </p:txBody>
      </p:sp>
    </p:spTree>
    <p:extLst>
      <p:ext uri="{BB962C8B-B14F-4D97-AF65-F5344CB8AC3E}">
        <p14:creationId xmlns:p14="http://schemas.microsoft.com/office/powerpoint/2010/main" val="2492123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70DF4E-DDE8-43C2-A983-A37B10ACD2D2}" type="datetimeFigureOut">
              <a:rPr lang="en-US" smtClean="0"/>
              <a:t>3/17/2017</a:t>
            </a:fld>
            <a:endParaRPr lang="en-US"/>
          </a:p>
        </p:txBody>
      </p:sp>
      <p:sp>
        <p:nvSpPr>
          <p:cNvPr id="4" name="Образ слайда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177631-2633-4F8F-A5DB-05F6FCCE3799}" type="slidenum">
              <a:rPr lang="en-US" smtClean="0"/>
              <a:t>‹#›</a:t>
            </a:fld>
            <a:endParaRPr lang="en-US"/>
          </a:p>
        </p:txBody>
      </p:sp>
    </p:spTree>
    <p:extLst>
      <p:ext uri="{BB962C8B-B14F-4D97-AF65-F5344CB8AC3E}">
        <p14:creationId xmlns:p14="http://schemas.microsoft.com/office/powerpoint/2010/main" val="2205351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6B177631-2633-4F8F-A5DB-05F6FCCE3799}" type="slidenum">
              <a:rPr lang="en-US" smtClean="0"/>
              <a:t>2</a:t>
            </a:fld>
            <a:endParaRPr lang="en-US"/>
          </a:p>
        </p:txBody>
      </p:sp>
    </p:spTree>
    <p:extLst>
      <p:ext uri="{BB962C8B-B14F-4D97-AF65-F5344CB8AC3E}">
        <p14:creationId xmlns:p14="http://schemas.microsoft.com/office/powerpoint/2010/main" val="200450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ru-RU" smtClean="0"/>
              <a:t>Образец заголовка</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en-US"/>
          </a:p>
        </p:txBody>
      </p:sp>
      <p:sp>
        <p:nvSpPr>
          <p:cNvPr id="4" name="Date Placeholder 3"/>
          <p:cNvSpPr>
            <a:spLocks noGrp="1"/>
          </p:cNvSpPr>
          <p:nvPr>
            <p:ph type="dt" sz="half" idx="10"/>
          </p:nvPr>
        </p:nvSpPr>
        <p:spPr/>
        <p:txBody>
          <a:bodyPr/>
          <a:lstStyle/>
          <a:p>
            <a:fld id="{753512C8-ECA8-4D90-A5F8-16AEA3DCC5B1}" type="datetimeFigureOut">
              <a:rPr lang="en-US" smtClean="0"/>
              <a:t>3/17/2017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137B5F-12CE-4686-95B6-7DE09544C13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Date Placeholder 3"/>
          <p:cNvSpPr>
            <a:spLocks noGrp="1"/>
          </p:cNvSpPr>
          <p:nvPr>
            <p:ph type="dt" sz="half" idx="10"/>
          </p:nvPr>
        </p:nvSpPr>
        <p:spPr/>
        <p:txBody>
          <a:bodyPr/>
          <a:lstStyle/>
          <a:p>
            <a:fld id="{753512C8-ECA8-4D90-A5F8-16AEA3DCC5B1}" type="datetimeFigureOut">
              <a:rPr lang="en-US" smtClean="0"/>
              <a:t>3/17/2017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137B5F-12CE-4686-95B6-7DE09544C13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ru-RU" smtClean="0"/>
              <a:t>Образец заголовка</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Date Placeholder 3"/>
          <p:cNvSpPr>
            <a:spLocks noGrp="1"/>
          </p:cNvSpPr>
          <p:nvPr>
            <p:ph type="dt" sz="half" idx="10"/>
          </p:nvPr>
        </p:nvSpPr>
        <p:spPr/>
        <p:txBody>
          <a:bodyPr/>
          <a:lstStyle/>
          <a:p>
            <a:fld id="{753512C8-ECA8-4D90-A5F8-16AEA3DCC5B1}" type="datetimeFigureOut">
              <a:rPr lang="en-US" smtClean="0"/>
              <a:t>3/17/2017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137B5F-12CE-4686-95B6-7DE09544C13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Date Placeholder 3"/>
          <p:cNvSpPr>
            <a:spLocks noGrp="1"/>
          </p:cNvSpPr>
          <p:nvPr>
            <p:ph type="dt" sz="half" idx="10"/>
          </p:nvPr>
        </p:nvSpPr>
        <p:spPr/>
        <p:txBody>
          <a:bodyPr/>
          <a:lstStyle/>
          <a:p>
            <a:fld id="{753512C8-ECA8-4D90-A5F8-16AEA3DCC5B1}" type="datetimeFigureOut">
              <a:rPr lang="en-US" smtClean="0"/>
              <a:t>3/17/2017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137B5F-12CE-4686-95B6-7DE09544C13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753512C8-ECA8-4D90-A5F8-16AEA3DCC5B1}" type="datetimeFigureOut">
              <a:rPr lang="en-US" smtClean="0"/>
              <a:t>3/17/2017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137B5F-12CE-4686-95B6-7DE09544C135}"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5" name="Date Placeholder 4"/>
          <p:cNvSpPr>
            <a:spLocks noGrp="1"/>
          </p:cNvSpPr>
          <p:nvPr>
            <p:ph type="dt" sz="half" idx="10"/>
          </p:nvPr>
        </p:nvSpPr>
        <p:spPr/>
        <p:txBody>
          <a:bodyPr/>
          <a:lstStyle/>
          <a:p>
            <a:fld id="{753512C8-ECA8-4D90-A5F8-16AEA3DCC5B1}" type="datetimeFigureOut">
              <a:rPr lang="en-US" smtClean="0"/>
              <a:t>3/17/2017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137B5F-12CE-4686-95B6-7DE09544C13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smtClean="0"/>
              <a:t>Образец заголовка</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7" name="Date Placeholder 6"/>
          <p:cNvSpPr>
            <a:spLocks noGrp="1"/>
          </p:cNvSpPr>
          <p:nvPr>
            <p:ph type="dt" sz="half" idx="10"/>
          </p:nvPr>
        </p:nvSpPr>
        <p:spPr/>
        <p:txBody>
          <a:bodyPr/>
          <a:lstStyle/>
          <a:p>
            <a:fld id="{753512C8-ECA8-4D90-A5F8-16AEA3DCC5B1}" type="datetimeFigureOut">
              <a:rPr lang="en-US" smtClean="0"/>
              <a:t>3/17/2017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137B5F-12CE-4686-95B6-7DE09544C13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a:p>
        </p:txBody>
      </p:sp>
      <p:sp>
        <p:nvSpPr>
          <p:cNvPr id="3" name="Date Placeholder 2"/>
          <p:cNvSpPr>
            <a:spLocks noGrp="1"/>
          </p:cNvSpPr>
          <p:nvPr>
            <p:ph type="dt" sz="half" idx="10"/>
          </p:nvPr>
        </p:nvSpPr>
        <p:spPr/>
        <p:txBody>
          <a:bodyPr/>
          <a:lstStyle/>
          <a:p>
            <a:fld id="{753512C8-ECA8-4D90-A5F8-16AEA3DCC5B1}" type="datetimeFigureOut">
              <a:rPr lang="en-US" smtClean="0"/>
              <a:t>3/17/2017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137B5F-12CE-4686-95B6-7DE09544C13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3512C8-ECA8-4D90-A5F8-16AEA3DCC5B1}" type="datetimeFigureOut">
              <a:rPr lang="en-US" smtClean="0"/>
              <a:t>3/17/2017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137B5F-12CE-4686-95B6-7DE09544C13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753512C8-ECA8-4D90-A5F8-16AEA3DCC5B1}" type="datetimeFigureOut">
              <a:rPr lang="en-US" smtClean="0"/>
              <a:t>3/17/2017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137B5F-12CE-4686-95B6-7DE09544C13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753512C8-ECA8-4D90-A5F8-16AEA3DCC5B1}" type="datetimeFigureOut">
              <a:rPr lang="en-US" smtClean="0"/>
              <a:t>3/17/2017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137B5F-12CE-4686-95B6-7DE09544C13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0" y="274638"/>
            <a:ext cx="5943600" cy="1143000"/>
          </a:xfrm>
          <a:prstGeom prst="rect">
            <a:avLst/>
          </a:prstGeom>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2743200" y="1600200"/>
            <a:ext cx="5943600" cy="4525963"/>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3512C8-ECA8-4D90-A5F8-16AEA3DCC5B1}" type="datetimeFigureOut">
              <a:rPr lang="en-US" smtClean="0"/>
              <a:t>3/17/2017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137B5F-12CE-4686-95B6-7DE09544C135}"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lumMod val="85000"/>
              <a:lumOff val="1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jpe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package" Target="../embeddings/_________Microsoft_Visio.vsd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1945943" y="5012450"/>
            <a:ext cx="5638800" cy="861774"/>
          </a:xfrm>
          <a:prstGeom prst="rect">
            <a:avLst/>
          </a:prstGeom>
          <a:noFill/>
        </p:spPr>
        <p:txBody>
          <a:bodyPr wrap="square" rtlCol="0">
            <a:spAutoFit/>
          </a:bodyPr>
          <a:lstStyle/>
          <a:p>
            <a:r>
              <a:rPr lang="en-US" sz="5000" b="1" dirty="0" smtClean="0">
                <a:solidFill>
                  <a:schemeClr val="tx1">
                    <a:lumMod val="75000"/>
                    <a:lumOff val="25000"/>
                  </a:schemeClr>
                </a:solidFill>
              </a:rPr>
              <a:t>Site “Save together”</a:t>
            </a:r>
            <a:endParaRPr lang="en-US" sz="5000" b="1" dirty="0">
              <a:solidFill>
                <a:schemeClr val="tx1">
                  <a:lumMod val="75000"/>
                  <a:lumOff val="25000"/>
                </a:schemeClr>
              </a:solidFill>
            </a:endParaRPr>
          </a:p>
        </p:txBody>
      </p:sp>
      <p:sp>
        <p:nvSpPr>
          <p:cNvPr id="5" name="TextBox 4"/>
          <p:cNvSpPr txBox="1"/>
          <p:nvPr/>
        </p:nvSpPr>
        <p:spPr>
          <a:xfrm>
            <a:off x="228600" y="5715000"/>
            <a:ext cx="9484058" cy="615553"/>
          </a:xfrm>
          <a:prstGeom prst="rect">
            <a:avLst/>
          </a:prstGeom>
          <a:noFill/>
        </p:spPr>
        <p:txBody>
          <a:bodyPr wrap="square" rtlCol="0">
            <a:spAutoFit/>
          </a:bodyPr>
          <a:lstStyle/>
          <a:p>
            <a:r>
              <a:rPr lang="en-US" sz="3400" dirty="0" smtClean="0">
                <a:solidFill>
                  <a:schemeClr val="tx1">
                    <a:lumMod val="75000"/>
                    <a:lumOff val="25000"/>
                  </a:schemeClr>
                </a:solidFill>
              </a:rPr>
              <a:t>Made by </a:t>
            </a:r>
            <a:r>
              <a:rPr lang="en-US" sz="3400" dirty="0" err="1" smtClean="0">
                <a:solidFill>
                  <a:schemeClr val="tx1">
                    <a:lumMod val="75000"/>
                    <a:lumOff val="25000"/>
                  </a:schemeClr>
                </a:solidFill>
              </a:rPr>
              <a:t>JediTeam</a:t>
            </a:r>
            <a:r>
              <a:rPr lang="en-US" sz="3400" dirty="0" smtClean="0">
                <a:solidFill>
                  <a:schemeClr val="tx1">
                    <a:lumMod val="75000"/>
                    <a:lumOff val="25000"/>
                  </a:schemeClr>
                </a:solidFill>
              </a:rPr>
              <a:t> for competition “Golden byte”</a:t>
            </a:r>
            <a:endParaRPr lang="en-US" sz="3400" dirty="0">
              <a:solidFill>
                <a:schemeClr val="tx1">
                  <a:lumMod val="75000"/>
                  <a:lumOff val="25000"/>
                </a:schemeClr>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txBox="1">
            <a:spLocks/>
          </p:cNvSpPr>
          <p:nvPr/>
        </p:nvSpPr>
        <p:spPr>
          <a:xfrm>
            <a:off x="2514600" y="381000"/>
            <a:ext cx="4419600" cy="715962"/>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lumMod val="85000"/>
                    <a:lumOff val="15000"/>
                  </a:schemeClr>
                </a:solidFill>
                <a:latin typeface="+mj-lt"/>
                <a:ea typeface="+mj-ea"/>
                <a:cs typeface="+mj-cs"/>
              </a:defRPr>
            </a:lvl1pPr>
          </a:lstStyle>
          <a:p>
            <a:r>
              <a:rPr lang="en-US" b="1" dirty="0" smtClean="0"/>
              <a:t>Class diagram</a:t>
            </a:r>
            <a:endParaRPr lang="en-US" b="1" dirty="0"/>
          </a:p>
        </p:txBody>
      </p:sp>
      <p:pic>
        <p:nvPicPr>
          <p:cNvPr id="2" name="Рисунок 1"/>
          <p:cNvPicPr>
            <a:picLocks noChangeAspect="1"/>
          </p:cNvPicPr>
          <p:nvPr/>
        </p:nvPicPr>
        <p:blipFill>
          <a:blip r:embed="rId2"/>
          <a:stretch>
            <a:fillRect/>
          </a:stretch>
        </p:blipFill>
        <p:spPr>
          <a:xfrm>
            <a:off x="3412" y="1060568"/>
            <a:ext cx="9144000" cy="5620011"/>
          </a:xfrm>
          <a:prstGeom prst="rect">
            <a:avLst/>
          </a:prstGeom>
        </p:spPr>
      </p:pic>
    </p:spTree>
    <p:extLst>
      <p:ext uri="{BB962C8B-B14F-4D97-AF65-F5344CB8AC3E}">
        <p14:creationId xmlns:p14="http://schemas.microsoft.com/office/powerpoint/2010/main" val="10179438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8400" y="1295400"/>
            <a:ext cx="6520330" cy="5139774"/>
          </a:xfrm>
        </p:spPr>
      </p:pic>
      <p:sp>
        <p:nvSpPr>
          <p:cNvPr id="5" name="Заголовок 1"/>
          <p:cNvSpPr txBox="1">
            <a:spLocks/>
          </p:cNvSpPr>
          <p:nvPr/>
        </p:nvSpPr>
        <p:spPr>
          <a:xfrm>
            <a:off x="2438400" y="304800"/>
            <a:ext cx="4419600" cy="715962"/>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lumMod val="85000"/>
                    <a:lumOff val="15000"/>
                  </a:schemeClr>
                </a:solidFill>
                <a:latin typeface="+mj-lt"/>
                <a:ea typeface="+mj-ea"/>
                <a:cs typeface="+mj-cs"/>
              </a:defRPr>
            </a:lvl1pPr>
          </a:lstStyle>
          <a:p>
            <a:r>
              <a:rPr lang="en-US" b="1" dirty="0" smtClean="0"/>
              <a:t>Database schema</a:t>
            </a:r>
            <a:endParaRPr lang="en-US" b="1" dirty="0"/>
          </a:p>
        </p:txBody>
      </p:sp>
    </p:spTree>
    <p:extLst>
      <p:ext uri="{BB962C8B-B14F-4D97-AF65-F5344CB8AC3E}">
        <p14:creationId xmlns:p14="http://schemas.microsoft.com/office/powerpoint/2010/main" val="31105050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721792" y="191124"/>
            <a:ext cx="5638800" cy="609600"/>
          </a:xfrm>
        </p:spPr>
        <p:txBody>
          <a:bodyPr>
            <a:normAutofit fontScale="90000"/>
          </a:bodyPr>
          <a:lstStyle/>
          <a:p>
            <a:r>
              <a:rPr lang="en-US" b="1" dirty="0"/>
              <a:t>Stack of technologies</a:t>
            </a:r>
          </a:p>
        </p:txBody>
      </p:sp>
      <p:pic>
        <p:nvPicPr>
          <p:cNvPr id="5" name="Picture 8" descr="https://pp.vk.me/c636723/v636723281/2f867/cIKhhF2p8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20409" y="2590800"/>
            <a:ext cx="2405414" cy="13096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https://pp.vk.me/c636723/v636723281/2f88b/n4sWhI0dMvU.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7021" y="4332096"/>
            <a:ext cx="1621304" cy="10808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descr="https://pp.vk.me/c636723/v636723281/2f8ba/_fxF-r1aHM8.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78223" y="2634544"/>
            <a:ext cx="2110591" cy="12721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pp.vk.me/c636723/v636723281/2f8b1/MtKlPZCdVp4.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9385" y="1143000"/>
            <a:ext cx="4257675" cy="10763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pp.vk.me/c636723/v636723281/2f89b/Y2MpxrzpIcM.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35336" y="4283651"/>
            <a:ext cx="2070948" cy="112931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s://pp.vk.me/c636723/v636723281/2f892/UlbK0VTzmbQ.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84696" y="5487918"/>
            <a:ext cx="1275429" cy="127542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ttps://pp.vk.me/c636723/v636723281/2f87d/nlh1mrpSmgg.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48614" y="5487918"/>
            <a:ext cx="1293882" cy="129388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ttps://pp.vk.me/c636723/v636723281/2f884/hx5PUn955gg.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657791" y="5474375"/>
            <a:ext cx="928061" cy="128897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s://pp.vk.me/c636723/v636723281/2f86e/AJ--1dqHzBA.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58000" y="4293155"/>
            <a:ext cx="1295400" cy="111981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4716223" y="2286000"/>
            <a:ext cx="1649939" cy="400110"/>
          </a:xfrm>
          <a:prstGeom prst="rect">
            <a:avLst/>
          </a:prstGeom>
          <a:noFill/>
        </p:spPr>
        <p:txBody>
          <a:bodyPr wrap="none" rtlCol="0">
            <a:spAutoFit/>
          </a:bodyPr>
          <a:lstStyle/>
          <a:p>
            <a:r>
              <a:rPr lang="en-US" sz="2000" dirty="0" smtClean="0"/>
              <a:t>Business layer</a:t>
            </a:r>
            <a:endParaRPr lang="en-US" sz="2000" dirty="0"/>
          </a:p>
        </p:txBody>
      </p:sp>
      <p:sp>
        <p:nvSpPr>
          <p:cNvPr id="15" name="TextBox 14"/>
          <p:cNvSpPr txBox="1"/>
          <p:nvPr/>
        </p:nvSpPr>
        <p:spPr>
          <a:xfrm>
            <a:off x="4335223" y="3962400"/>
            <a:ext cx="2079480" cy="400110"/>
          </a:xfrm>
          <a:prstGeom prst="rect">
            <a:avLst/>
          </a:prstGeom>
          <a:noFill/>
        </p:spPr>
        <p:txBody>
          <a:bodyPr wrap="none" rtlCol="0">
            <a:spAutoFit/>
          </a:bodyPr>
          <a:lstStyle/>
          <a:p>
            <a:r>
              <a:rPr lang="en-US" sz="2000" dirty="0" smtClean="0"/>
              <a:t>Presentation layer</a:t>
            </a:r>
            <a:endParaRPr lang="en-US" sz="2000" dirty="0"/>
          </a:p>
        </p:txBody>
      </p:sp>
      <p:sp>
        <p:nvSpPr>
          <p:cNvPr id="16" name="TextBox 15"/>
          <p:cNvSpPr txBox="1"/>
          <p:nvPr/>
        </p:nvSpPr>
        <p:spPr>
          <a:xfrm>
            <a:off x="4343400" y="819090"/>
            <a:ext cx="1235659" cy="400110"/>
          </a:xfrm>
          <a:prstGeom prst="rect">
            <a:avLst/>
          </a:prstGeom>
          <a:noFill/>
        </p:spPr>
        <p:txBody>
          <a:bodyPr wrap="none" rtlCol="0">
            <a:spAutoFit/>
          </a:bodyPr>
          <a:lstStyle/>
          <a:p>
            <a:r>
              <a:rPr lang="en-US" sz="2000" dirty="0" smtClean="0"/>
              <a:t>Data layer</a:t>
            </a:r>
            <a:endParaRPr lang="en-US" sz="2000" dirty="0"/>
          </a:p>
        </p:txBody>
      </p:sp>
    </p:spTree>
    <p:extLst>
      <p:ext uri="{BB962C8B-B14F-4D97-AF65-F5344CB8AC3E}">
        <p14:creationId xmlns:p14="http://schemas.microsoft.com/office/powerpoint/2010/main" val="3948742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057400" y="304800"/>
            <a:ext cx="5257800" cy="792162"/>
          </a:xfrm>
        </p:spPr>
        <p:txBody>
          <a:bodyPr>
            <a:normAutofit/>
          </a:bodyPr>
          <a:lstStyle/>
          <a:p>
            <a:r>
              <a:rPr lang="en-US" b="1" dirty="0" smtClean="0"/>
              <a:t>Main </a:t>
            </a:r>
            <a:r>
              <a:rPr lang="en-US" b="1" dirty="0" smtClean="0"/>
              <a:t>page</a:t>
            </a:r>
            <a:endParaRPr lang="en-US" b="1" dirty="0"/>
          </a:p>
        </p:txBody>
      </p:sp>
      <p:sp>
        <p:nvSpPr>
          <p:cNvPr id="3" name="Объект 2"/>
          <p:cNvSpPr>
            <a:spLocks noGrp="1"/>
          </p:cNvSpPr>
          <p:nvPr>
            <p:ph idx="1"/>
          </p:nvPr>
        </p:nvSpPr>
        <p:spPr/>
        <p:txBody>
          <a:bodyPr/>
          <a:lstStyle/>
          <a:p>
            <a:endParaRPr lang="ru-RU"/>
          </a:p>
        </p:txBody>
      </p:sp>
      <p:pic>
        <p:nvPicPr>
          <p:cNvPr id="4" name="Рисунок 3"/>
          <p:cNvPicPr>
            <a:picLocks noChangeAspect="1"/>
          </p:cNvPicPr>
          <p:nvPr/>
        </p:nvPicPr>
        <p:blipFill>
          <a:blip r:embed="rId2"/>
          <a:stretch>
            <a:fillRect/>
          </a:stretch>
        </p:blipFill>
        <p:spPr>
          <a:xfrm>
            <a:off x="304800" y="1107848"/>
            <a:ext cx="8595006" cy="5456238"/>
          </a:xfrm>
          <a:prstGeom prst="rect">
            <a:avLst/>
          </a:prstGeom>
        </p:spPr>
      </p:pic>
    </p:spTree>
    <p:extLst>
      <p:ext uri="{BB962C8B-B14F-4D97-AF65-F5344CB8AC3E}">
        <p14:creationId xmlns:p14="http://schemas.microsoft.com/office/powerpoint/2010/main" val="11115524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43000" y="152400"/>
            <a:ext cx="7162800" cy="1143000"/>
          </a:xfrm>
        </p:spPr>
        <p:txBody>
          <a:bodyPr>
            <a:normAutofit/>
          </a:bodyPr>
          <a:lstStyle/>
          <a:p>
            <a:r>
              <a:rPr lang="en-US" b="1" dirty="0" smtClean="0"/>
              <a:t>Region`s </a:t>
            </a:r>
            <a:r>
              <a:rPr lang="en-US" b="1" dirty="0" smtClean="0"/>
              <a:t>choose page</a:t>
            </a:r>
            <a:endParaRPr lang="en-US" b="1" dirty="0"/>
          </a:p>
        </p:txBody>
      </p:sp>
      <p:sp>
        <p:nvSpPr>
          <p:cNvPr id="3" name="Объект 2"/>
          <p:cNvSpPr>
            <a:spLocks noGrp="1"/>
          </p:cNvSpPr>
          <p:nvPr>
            <p:ph idx="1"/>
          </p:nvPr>
        </p:nvSpPr>
        <p:spPr/>
        <p:txBody>
          <a:bodyPr/>
          <a:lstStyle/>
          <a:p>
            <a:endParaRPr lang="ru-RU"/>
          </a:p>
        </p:txBody>
      </p:sp>
      <p:pic>
        <p:nvPicPr>
          <p:cNvPr id="6" name="Рисунок 5"/>
          <p:cNvPicPr>
            <a:picLocks noChangeAspect="1"/>
          </p:cNvPicPr>
          <p:nvPr/>
        </p:nvPicPr>
        <p:blipFill>
          <a:blip r:embed="rId2"/>
          <a:stretch>
            <a:fillRect/>
          </a:stretch>
        </p:blipFill>
        <p:spPr>
          <a:xfrm>
            <a:off x="228600" y="990600"/>
            <a:ext cx="8800113" cy="5486400"/>
          </a:xfrm>
          <a:prstGeom prst="rect">
            <a:avLst/>
          </a:prstGeom>
        </p:spPr>
      </p:pic>
    </p:spTree>
    <p:extLst>
      <p:ext uri="{BB962C8B-B14F-4D97-AF65-F5344CB8AC3E}">
        <p14:creationId xmlns:p14="http://schemas.microsoft.com/office/powerpoint/2010/main" val="3296706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676400" y="228600"/>
            <a:ext cx="6248400" cy="1143000"/>
          </a:xfrm>
        </p:spPr>
        <p:txBody>
          <a:bodyPr>
            <a:normAutofit/>
          </a:bodyPr>
          <a:lstStyle/>
          <a:p>
            <a:r>
              <a:rPr lang="en-US" b="1" dirty="0" smtClean="0"/>
              <a:t>Registration </a:t>
            </a:r>
            <a:r>
              <a:rPr lang="en-US" b="1" dirty="0" smtClean="0"/>
              <a:t>page</a:t>
            </a:r>
            <a:endParaRPr lang="en-US" b="1" dirty="0"/>
          </a:p>
        </p:txBody>
      </p:sp>
      <p:sp>
        <p:nvSpPr>
          <p:cNvPr id="3" name="Объект 2"/>
          <p:cNvSpPr>
            <a:spLocks noGrp="1"/>
          </p:cNvSpPr>
          <p:nvPr>
            <p:ph idx="1"/>
          </p:nvPr>
        </p:nvSpPr>
        <p:spPr/>
        <p:txBody>
          <a:bodyPr/>
          <a:lstStyle/>
          <a:p>
            <a:endParaRPr lang="ru-RU"/>
          </a:p>
        </p:txBody>
      </p:sp>
      <p:pic>
        <p:nvPicPr>
          <p:cNvPr id="5" name="Рисунок 4"/>
          <p:cNvPicPr>
            <a:picLocks noChangeAspect="1"/>
          </p:cNvPicPr>
          <p:nvPr/>
        </p:nvPicPr>
        <p:blipFill>
          <a:blip r:embed="rId2"/>
          <a:stretch>
            <a:fillRect/>
          </a:stretch>
        </p:blipFill>
        <p:spPr>
          <a:xfrm>
            <a:off x="152399" y="1143000"/>
            <a:ext cx="8820089" cy="5410200"/>
          </a:xfrm>
          <a:prstGeom prst="rect">
            <a:avLst/>
          </a:prstGeom>
        </p:spPr>
      </p:pic>
    </p:spTree>
    <p:extLst>
      <p:ext uri="{BB962C8B-B14F-4D97-AF65-F5344CB8AC3E}">
        <p14:creationId xmlns:p14="http://schemas.microsoft.com/office/powerpoint/2010/main" val="144981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828800" y="228600"/>
            <a:ext cx="5943600" cy="1143000"/>
          </a:xfrm>
        </p:spPr>
        <p:txBody>
          <a:bodyPr/>
          <a:lstStyle/>
          <a:p>
            <a:r>
              <a:rPr lang="en-US" b="1" dirty="0" smtClean="0"/>
              <a:t>Contact </a:t>
            </a:r>
            <a:r>
              <a:rPr lang="en-US" b="1" dirty="0" smtClean="0"/>
              <a:t>page</a:t>
            </a:r>
            <a:endParaRPr lang="en-US" b="1" dirty="0"/>
          </a:p>
        </p:txBody>
      </p:sp>
      <p:sp>
        <p:nvSpPr>
          <p:cNvPr id="3" name="Объект 2"/>
          <p:cNvSpPr>
            <a:spLocks noGrp="1"/>
          </p:cNvSpPr>
          <p:nvPr>
            <p:ph idx="1"/>
          </p:nvPr>
        </p:nvSpPr>
        <p:spPr/>
        <p:txBody>
          <a:bodyPr/>
          <a:lstStyle/>
          <a:p>
            <a:endParaRPr lang="ru-RU"/>
          </a:p>
        </p:txBody>
      </p:sp>
      <p:pic>
        <p:nvPicPr>
          <p:cNvPr id="5" name="Рисунок 4"/>
          <p:cNvPicPr>
            <a:picLocks noChangeAspect="1"/>
          </p:cNvPicPr>
          <p:nvPr/>
        </p:nvPicPr>
        <p:blipFill>
          <a:blip r:embed="rId2"/>
          <a:stretch>
            <a:fillRect/>
          </a:stretch>
        </p:blipFill>
        <p:spPr>
          <a:xfrm>
            <a:off x="76200" y="1234281"/>
            <a:ext cx="9067800" cy="5257800"/>
          </a:xfrm>
          <a:prstGeom prst="rect">
            <a:avLst/>
          </a:prstGeom>
        </p:spPr>
      </p:pic>
    </p:spTree>
    <p:extLst>
      <p:ext uri="{BB962C8B-B14F-4D97-AF65-F5344CB8AC3E}">
        <p14:creationId xmlns:p14="http://schemas.microsoft.com/office/powerpoint/2010/main" val="18590466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85800" y="609600"/>
            <a:ext cx="7848600" cy="731838"/>
          </a:xfrm>
        </p:spPr>
        <p:txBody>
          <a:bodyPr>
            <a:normAutofit fontScale="90000"/>
          </a:bodyPr>
          <a:lstStyle/>
          <a:p>
            <a:r>
              <a:rPr lang="en-US" b="1" dirty="0" smtClean="0"/>
              <a:t>Donation </a:t>
            </a:r>
            <a:r>
              <a:rPr lang="en-US" b="1" dirty="0" smtClean="0"/>
              <a:t>list page</a:t>
            </a:r>
            <a:endParaRPr lang="en-US" b="1" dirty="0"/>
          </a:p>
        </p:txBody>
      </p:sp>
      <p:sp>
        <p:nvSpPr>
          <p:cNvPr id="3" name="Объект 2"/>
          <p:cNvSpPr>
            <a:spLocks noGrp="1"/>
          </p:cNvSpPr>
          <p:nvPr>
            <p:ph idx="1"/>
          </p:nvPr>
        </p:nvSpPr>
        <p:spPr/>
        <p:txBody>
          <a:bodyPr/>
          <a:lstStyle/>
          <a:p>
            <a:endParaRPr lang="ru-RU"/>
          </a:p>
        </p:txBody>
      </p:sp>
      <p:pic>
        <p:nvPicPr>
          <p:cNvPr id="5" name="Рисунок 4"/>
          <p:cNvPicPr>
            <a:picLocks noChangeAspect="1"/>
          </p:cNvPicPr>
          <p:nvPr/>
        </p:nvPicPr>
        <p:blipFill>
          <a:blip r:embed="rId2"/>
          <a:stretch>
            <a:fillRect/>
          </a:stretch>
        </p:blipFill>
        <p:spPr>
          <a:xfrm>
            <a:off x="474997" y="1359367"/>
            <a:ext cx="8686932" cy="5193833"/>
          </a:xfrm>
          <a:prstGeom prst="rect">
            <a:avLst/>
          </a:prstGeom>
        </p:spPr>
      </p:pic>
    </p:spTree>
    <p:extLst>
      <p:ext uri="{BB962C8B-B14F-4D97-AF65-F5344CB8AC3E}">
        <p14:creationId xmlns:p14="http://schemas.microsoft.com/office/powerpoint/2010/main" val="455040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81000" y="228600"/>
            <a:ext cx="8305800" cy="1143000"/>
          </a:xfrm>
        </p:spPr>
        <p:txBody>
          <a:bodyPr/>
          <a:lstStyle/>
          <a:p>
            <a:r>
              <a:rPr lang="en-US" b="1" dirty="0" smtClean="0"/>
              <a:t>Successful donation</a:t>
            </a:r>
            <a:endParaRPr lang="ru-RU" b="1" dirty="0"/>
          </a:p>
        </p:txBody>
      </p:sp>
      <p:sp>
        <p:nvSpPr>
          <p:cNvPr id="3" name="Объект 2"/>
          <p:cNvSpPr>
            <a:spLocks noGrp="1"/>
          </p:cNvSpPr>
          <p:nvPr>
            <p:ph idx="1"/>
          </p:nvPr>
        </p:nvSpPr>
        <p:spPr/>
        <p:txBody>
          <a:bodyPr/>
          <a:lstStyle/>
          <a:p>
            <a:endParaRPr lang="ru-RU"/>
          </a:p>
        </p:txBody>
      </p:sp>
      <p:pic>
        <p:nvPicPr>
          <p:cNvPr id="4" name="Рисунок 3"/>
          <p:cNvPicPr>
            <a:picLocks noChangeAspect="1"/>
          </p:cNvPicPr>
          <p:nvPr/>
        </p:nvPicPr>
        <p:blipFill>
          <a:blip r:embed="rId2"/>
          <a:stretch>
            <a:fillRect/>
          </a:stretch>
        </p:blipFill>
        <p:spPr>
          <a:xfrm>
            <a:off x="228600" y="1143000"/>
            <a:ext cx="8839200" cy="5410200"/>
          </a:xfrm>
          <a:prstGeom prst="rect">
            <a:avLst/>
          </a:prstGeom>
        </p:spPr>
      </p:pic>
    </p:spTree>
    <p:extLst>
      <p:ext uri="{BB962C8B-B14F-4D97-AF65-F5344CB8AC3E}">
        <p14:creationId xmlns:p14="http://schemas.microsoft.com/office/powerpoint/2010/main" val="1795797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05000" y="533400"/>
            <a:ext cx="5943600" cy="1143000"/>
          </a:xfrm>
        </p:spPr>
        <p:txBody>
          <a:bodyPr/>
          <a:lstStyle/>
          <a:p>
            <a:r>
              <a:rPr lang="en-US" b="1" dirty="0" smtClean="0"/>
              <a:t>User </a:t>
            </a:r>
            <a:r>
              <a:rPr lang="en-US" b="1" dirty="0" smtClean="0"/>
              <a:t>list page</a:t>
            </a:r>
            <a:endParaRPr lang="en-US" b="1" dirty="0"/>
          </a:p>
        </p:txBody>
      </p:sp>
      <p:sp>
        <p:nvSpPr>
          <p:cNvPr id="3" name="Объект 2"/>
          <p:cNvSpPr>
            <a:spLocks noGrp="1"/>
          </p:cNvSpPr>
          <p:nvPr>
            <p:ph idx="1"/>
          </p:nvPr>
        </p:nvSpPr>
        <p:spPr/>
        <p:txBody>
          <a:bodyPr/>
          <a:lstStyle/>
          <a:p>
            <a:endParaRPr lang="ru-RU"/>
          </a:p>
        </p:txBody>
      </p:sp>
      <p:pic>
        <p:nvPicPr>
          <p:cNvPr id="5" name="Рисунок 4"/>
          <p:cNvPicPr>
            <a:picLocks noChangeAspect="1"/>
          </p:cNvPicPr>
          <p:nvPr/>
        </p:nvPicPr>
        <p:blipFill>
          <a:blip r:embed="rId2"/>
          <a:stretch>
            <a:fillRect/>
          </a:stretch>
        </p:blipFill>
        <p:spPr>
          <a:xfrm>
            <a:off x="152400" y="1447800"/>
            <a:ext cx="8763000" cy="4953000"/>
          </a:xfrm>
          <a:prstGeom prst="rect">
            <a:avLst/>
          </a:prstGeom>
        </p:spPr>
      </p:pic>
    </p:spTree>
    <p:extLst>
      <p:ext uri="{BB962C8B-B14F-4D97-AF65-F5344CB8AC3E}">
        <p14:creationId xmlns:p14="http://schemas.microsoft.com/office/powerpoint/2010/main" val="1842800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609600" y="1447800"/>
            <a:ext cx="8534400" cy="3200400"/>
          </a:xfrm>
        </p:spPr>
        <p:txBody>
          <a:bodyPr>
            <a:normAutofit/>
          </a:bodyPr>
          <a:lstStyle/>
          <a:p>
            <a:pPr marL="0" indent="0">
              <a:buNone/>
            </a:pPr>
            <a:r>
              <a:rPr lang="en-US" dirty="0" smtClean="0"/>
              <a:t>“Save together” is a special project, which main deal is save unique kind of lemurs</a:t>
            </a:r>
            <a:r>
              <a:rPr lang="en-US" dirty="0"/>
              <a:t>: </a:t>
            </a:r>
            <a:r>
              <a:rPr lang="en-US" dirty="0" smtClean="0"/>
              <a:t>the </a:t>
            </a:r>
            <a:r>
              <a:rPr lang="en-US" dirty="0"/>
              <a:t>northern sportive </a:t>
            </a:r>
            <a:r>
              <a:rPr lang="en-US" dirty="0" smtClean="0"/>
              <a:t>lemur. This site is</a:t>
            </a:r>
            <a:r>
              <a:rPr lang="ru-RU" dirty="0" smtClean="0"/>
              <a:t> </a:t>
            </a:r>
            <a:r>
              <a:rPr lang="en-US" dirty="0" smtClean="0"/>
              <a:t>being done for any charity organization, that works with problem of </a:t>
            </a:r>
            <a:r>
              <a:rPr lang="en-US" dirty="0"/>
              <a:t>northern sportive lemur </a:t>
            </a:r>
            <a:r>
              <a:rPr lang="en-US" dirty="0" smtClean="0"/>
              <a:t>`s extinction. This project helps </a:t>
            </a:r>
            <a:r>
              <a:rPr lang="en-US" dirty="0"/>
              <a:t>charity </a:t>
            </a:r>
            <a:r>
              <a:rPr lang="en-US" dirty="0" smtClean="0"/>
              <a:t>organization</a:t>
            </a:r>
            <a:r>
              <a:rPr lang="uk-UA" dirty="0" smtClean="0"/>
              <a:t> </a:t>
            </a:r>
            <a:r>
              <a:rPr lang="en-US" smtClean="0"/>
              <a:t>to work </a:t>
            </a:r>
            <a:r>
              <a:rPr lang="en-US" dirty="0" smtClean="0"/>
              <a:t>with donation, </a:t>
            </a:r>
            <a:endParaRPr lang="en-US" dirty="0"/>
          </a:p>
        </p:txBody>
      </p:sp>
      <p:sp>
        <p:nvSpPr>
          <p:cNvPr id="4" name="Заголовок 1"/>
          <p:cNvSpPr txBox="1">
            <a:spLocks/>
          </p:cNvSpPr>
          <p:nvPr/>
        </p:nvSpPr>
        <p:spPr>
          <a:xfrm>
            <a:off x="457200" y="457200"/>
            <a:ext cx="8382000" cy="838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lumMod val="85000"/>
                    <a:lumOff val="15000"/>
                  </a:schemeClr>
                </a:solidFill>
                <a:latin typeface="+mj-lt"/>
                <a:ea typeface="+mj-ea"/>
                <a:cs typeface="+mj-cs"/>
              </a:defRPr>
            </a:lvl1pPr>
          </a:lstStyle>
          <a:p>
            <a:r>
              <a:rPr lang="en-US" sz="3600" b="1" dirty="0" smtClean="0"/>
              <a:t>“Save together”</a:t>
            </a:r>
            <a:endParaRPr lang="en-US" sz="3600" dirty="0"/>
          </a:p>
        </p:txBody>
      </p:sp>
      <p:sp>
        <p:nvSpPr>
          <p:cNvPr id="5" name="Объект 2"/>
          <p:cNvSpPr txBox="1">
            <a:spLocks/>
          </p:cNvSpPr>
          <p:nvPr/>
        </p:nvSpPr>
        <p:spPr>
          <a:xfrm>
            <a:off x="2819400" y="4419600"/>
            <a:ext cx="5867400" cy="19812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because it has administrative part </a:t>
            </a:r>
            <a:r>
              <a:rPr lang="en-US" dirty="0" smtClean="0"/>
              <a:t>and it also helps people to take part of northern sportive lemur `s </a:t>
            </a:r>
            <a:r>
              <a:rPr lang="en-US" smtClean="0"/>
              <a:t>rescue by donation</a:t>
            </a:r>
            <a:r>
              <a:rPr lang="en-US" dirty="0" smtClean="0"/>
              <a:t>.</a:t>
            </a:r>
            <a:endParaRPr lang="en-US" dirty="0"/>
          </a:p>
        </p:txBody>
      </p:sp>
    </p:spTree>
    <p:extLst>
      <p:ext uri="{BB962C8B-B14F-4D97-AF65-F5344CB8AC3E}">
        <p14:creationId xmlns:p14="http://schemas.microsoft.com/office/powerpoint/2010/main" val="27036531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680855" y="342900"/>
            <a:ext cx="5943600" cy="1143000"/>
          </a:xfrm>
        </p:spPr>
        <p:txBody>
          <a:bodyPr>
            <a:normAutofit/>
          </a:bodyPr>
          <a:lstStyle/>
          <a:p>
            <a:r>
              <a:rPr lang="en-US" b="1" dirty="0" smtClean="0"/>
              <a:t>Region </a:t>
            </a:r>
            <a:r>
              <a:rPr lang="en-US" b="1" dirty="0" smtClean="0"/>
              <a:t>list page</a:t>
            </a:r>
            <a:endParaRPr lang="en-US" b="1" dirty="0"/>
          </a:p>
        </p:txBody>
      </p:sp>
      <p:sp>
        <p:nvSpPr>
          <p:cNvPr id="3" name="Объект 2"/>
          <p:cNvSpPr>
            <a:spLocks noGrp="1"/>
          </p:cNvSpPr>
          <p:nvPr>
            <p:ph idx="1"/>
          </p:nvPr>
        </p:nvSpPr>
        <p:spPr/>
        <p:txBody>
          <a:bodyPr/>
          <a:lstStyle/>
          <a:p>
            <a:endParaRPr lang="ru-RU"/>
          </a:p>
        </p:txBody>
      </p:sp>
      <p:pic>
        <p:nvPicPr>
          <p:cNvPr id="5" name="Рисунок 4"/>
          <p:cNvPicPr>
            <a:picLocks noChangeAspect="1"/>
          </p:cNvPicPr>
          <p:nvPr/>
        </p:nvPicPr>
        <p:blipFill>
          <a:blip r:embed="rId2"/>
          <a:stretch>
            <a:fillRect/>
          </a:stretch>
        </p:blipFill>
        <p:spPr>
          <a:xfrm>
            <a:off x="150424" y="1371600"/>
            <a:ext cx="9004462" cy="5257800"/>
          </a:xfrm>
          <a:prstGeom prst="rect">
            <a:avLst/>
          </a:prstGeom>
        </p:spPr>
      </p:pic>
    </p:spTree>
    <p:extLst>
      <p:ext uri="{BB962C8B-B14F-4D97-AF65-F5344CB8AC3E}">
        <p14:creationId xmlns:p14="http://schemas.microsoft.com/office/powerpoint/2010/main" val="281596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219200" y="762000"/>
            <a:ext cx="5943600" cy="1143000"/>
          </a:xfrm>
        </p:spPr>
        <p:txBody>
          <a:bodyPr/>
          <a:lstStyle/>
          <a:p>
            <a:r>
              <a:rPr lang="en-US" b="1" dirty="0" smtClean="0"/>
              <a:t>Contacts:</a:t>
            </a:r>
            <a:endParaRPr lang="en-US" b="1" dirty="0"/>
          </a:p>
        </p:txBody>
      </p:sp>
      <p:sp>
        <p:nvSpPr>
          <p:cNvPr id="3" name="Объект 2"/>
          <p:cNvSpPr>
            <a:spLocks noGrp="1"/>
          </p:cNvSpPr>
          <p:nvPr>
            <p:ph idx="1"/>
          </p:nvPr>
        </p:nvSpPr>
        <p:spPr>
          <a:xfrm>
            <a:off x="3505200" y="2286000"/>
            <a:ext cx="5361296" cy="2971800"/>
          </a:xfrm>
        </p:spPr>
        <p:txBody>
          <a:bodyPr>
            <a:normAutofit/>
          </a:bodyPr>
          <a:lstStyle/>
          <a:p>
            <a:pPr marL="0" indent="0">
              <a:buNone/>
            </a:pPr>
            <a:r>
              <a:rPr lang="en-US" dirty="0" smtClean="0"/>
              <a:t>Team: </a:t>
            </a:r>
            <a:r>
              <a:rPr lang="en-US" dirty="0" err="1" smtClean="0"/>
              <a:t>JediTeam</a:t>
            </a:r>
            <a:endParaRPr lang="en-US" dirty="0" smtClean="0"/>
          </a:p>
          <a:p>
            <a:pPr marL="0" indent="0">
              <a:buNone/>
            </a:pPr>
            <a:r>
              <a:rPr lang="en-US" dirty="0" smtClean="0"/>
              <a:t>Team member:</a:t>
            </a:r>
          </a:p>
          <a:p>
            <a:pPr marL="0" indent="0">
              <a:buNone/>
            </a:pPr>
            <a:r>
              <a:rPr lang="en-US" dirty="0"/>
              <a:t>Tatiana </a:t>
            </a:r>
            <a:r>
              <a:rPr lang="en-US" dirty="0" err="1" smtClean="0"/>
              <a:t>Zhydeikina</a:t>
            </a:r>
            <a:endParaRPr lang="en-US" dirty="0" smtClean="0"/>
          </a:p>
          <a:p>
            <a:pPr marL="0" indent="0">
              <a:buNone/>
            </a:pPr>
            <a:r>
              <a:rPr lang="en-US" dirty="0"/>
              <a:t>m</a:t>
            </a:r>
            <a:r>
              <a:rPr lang="en-US" dirty="0" smtClean="0"/>
              <a:t>ob.: +380960152650</a:t>
            </a:r>
          </a:p>
          <a:p>
            <a:pPr marL="0" indent="0">
              <a:buNone/>
            </a:pPr>
            <a:r>
              <a:rPr lang="en-US" dirty="0"/>
              <a:t>e</a:t>
            </a:r>
            <a:r>
              <a:rPr lang="en-US" dirty="0" smtClean="0"/>
              <a:t>mail: zhidejkina@gmail.com</a:t>
            </a:r>
            <a:endParaRPr lang="en-US" dirty="0"/>
          </a:p>
          <a:p>
            <a:pPr marL="0" indent="0">
              <a:buNone/>
            </a:pPr>
            <a:endParaRPr lang="en-US" dirty="0"/>
          </a:p>
        </p:txBody>
      </p:sp>
    </p:spTree>
    <p:extLst>
      <p:ext uri="{BB962C8B-B14F-4D97-AF65-F5344CB8AC3E}">
        <p14:creationId xmlns:p14="http://schemas.microsoft.com/office/powerpoint/2010/main" val="2059803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304800" y="915537"/>
            <a:ext cx="8458200" cy="3352800"/>
          </a:xfrm>
        </p:spPr>
        <p:txBody>
          <a:bodyPr>
            <a:noAutofit/>
          </a:bodyPr>
          <a:lstStyle/>
          <a:p>
            <a:pPr lvl="0"/>
            <a:r>
              <a:rPr lang="en-US" sz="2400" b="1" dirty="0" smtClean="0"/>
              <a:t>This </a:t>
            </a:r>
            <a:r>
              <a:rPr lang="en-US" sz="2400" b="1" dirty="0"/>
              <a:t>site must allow users to view information about problem of the northern sportive lemur`s survival. Detail information about this kind of lemurs, why they die out and why people </a:t>
            </a:r>
            <a:r>
              <a:rPr lang="en-US" sz="2400" b="1" dirty="0" smtClean="0"/>
              <a:t>have to stop </a:t>
            </a:r>
            <a:r>
              <a:rPr lang="en-US" sz="2400" b="1" dirty="0"/>
              <a:t>northern sportive lemur`s extinction</a:t>
            </a:r>
            <a:r>
              <a:rPr lang="en-US" sz="2400" b="1" dirty="0" smtClean="0"/>
              <a:t>.</a:t>
            </a:r>
          </a:p>
          <a:p>
            <a:pPr marL="0" lvl="0" indent="0">
              <a:buNone/>
            </a:pPr>
            <a:endParaRPr lang="en-US" sz="2400" b="1" dirty="0"/>
          </a:p>
          <a:p>
            <a:pPr lvl="0"/>
            <a:r>
              <a:rPr lang="en-US" sz="2400" b="1" dirty="0" smtClean="0"/>
              <a:t>The site must have detail information about regions, where lemurs live now (must be represent like map), about population of lemurs in this regions and also detail information about growth or reduction of lemur`s population.</a:t>
            </a:r>
          </a:p>
        </p:txBody>
      </p:sp>
      <p:sp>
        <p:nvSpPr>
          <p:cNvPr id="4" name="Заголовок 3"/>
          <p:cNvSpPr>
            <a:spLocks noGrp="1"/>
          </p:cNvSpPr>
          <p:nvPr>
            <p:ph type="title"/>
          </p:nvPr>
        </p:nvSpPr>
        <p:spPr>
          <a:xfrm>
            <a:off x="1562100" y="152400"/>
            <a:ext cx="6248400" cy="551597"/>
          </a:xfrm>
        </p:spPr>
        <p:txBody>
          <a:bodyPr>
            <a:normAutofit fontScale="90000"/>
          </a:bodyPr>
          <a:lstStyle/>
          <a:p>
            <a:r>
              <a:rPr lang="en-US" b="1" dirty="0" smtClean="0"/>
              <a:t>Project requirements:</a:t>
            </a:r>
            <a:endParaRPr lang="en-US" b="1" dirty="0"/>
          </a:p>
        </p:txBody>
      </p:sp>
      <p:sp>
        <p:nvSpPr>
          <p:cNvPr id="5" name="Объект 2"/>
          <p:cNvSpPr txBox="1">
            <a:spLocks/>
          </p:cNvSpPr>
          <p:nvPr/>
        </p:nvSpPr>
        <p:spPr>
          <a:xfrm>
            <a:off x="2743200" y="4648200"/>
            <a:ext cx="6172200" cy="147282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smtClean="0"/>
              <a:t>The site has to provide users the opportunity to choose region, that has problem of the northern sportive lemur`s survival on the map and donate the sum of money.</a:t>
            </a:r>
          </a:p>
          <a:p>
            <a:pPr marL="0" indent="0">
              <a:buFont typeface="Arial" pitchFamily="34" charset="0"/>
              <a:buNone/>
            </a:pPr>
            <a:endParaRPr lang="en-US" sz="2400" b="1" dirty="0" smtClean="0"/>
          </a:p>
        </p:txBody>
      </p:sp>
    </p:spTree>
    <p:extLst>
      <p:ext uri="{BB962C8B-B14F-4D97-AF65-F5344CB8AC3E}">
        <p14:creationId xmlns:p14="http://schemas.microsoft.com/office/powerpoint/2010/main" val="22550173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381000" y="924919"/>
            <a:ext cx="8534400" cy="3381802"/>
          </a:xfrm>
        </p:spPr>
        <p:txBody>
          <a:bodyPr>
            <a:normAutofit/>
          </a:bodyPr>
          <a:lstStyle/>
          <a:p>
            <a:r>
              <a:rPr lang="en-US" sz="2400" b="1" dirty="0"/>
              <a:t>This site must allow users to register. During registration process must work validation of input data (for example, client must input first and last name and correct phone number and email). After registration the site send confirmation using email. The site should implement event logging</a:t>
            </a:r>
            <a:r>
              <a:rPr lang="en-US" sz="2400" b="1" dirty="0" smtClean="0"/>
              <a:t>.</a:t>
            </a:r>
          </a:p>
          <a:p>
            <a:pPr marL="0" indent="0">
              <a:buNone/>
            </a:pPr>
            <a:endParaRPr lang="en-US" sz="2400" b="1" dirty="0" smtClean="0"/>
          </a:p>
          <a:p>
            <a:pPr lvl="0"/>
            <a:r>
              <a:rPr lang="en-US" sz="2400" b="1" dirty="0"/>
              <a:t>This site must allow authorized users to see their own donates (details: sum, region, time</a:t>
            </a:r>
            <a:r>
              <a:rPr lang="en-US" sz="2400" b="1" dirty="0" smtClean="0"/>
              <a:t>).</a:t>
            </a:r>
            <a:endParaRPr lang="en-US" sz="2400" b="1" dirty="0"/>
          </a:p>
        </p:txBody>
      </p:sp>
      <p:sp>
        <p:nvSpPr>
          <p:cNvPr id="4" name="Заголовок 3"/>
          <p:cNvSpPr txBox="1">
            <a:spLocks/>
          </p:cNvSpPr>
          <p:nvPr/>
        </p:nvSpPr>
        <p:spPr>
          <a:xfrm>
            <a:off x="1524000" y="228600"/>
            <a:ext cx="6248400" cy="551597"/>
          </a:xfrm>
          <a:prstGeom prst="rect">
            <a:avLst/>
          </a:prstGeom>
        </p:spPr>
        <p:txBody>
          <a:bodyPr vert="horz" lIns="91440" tIns="45720" rIns="91440" bIns="45720" rtlCol="0" anchor="ctr">
            <a:normAutofit fontScale="82500" lnSpcReduction="20000"/>
          </a:bodyPr>
          <a:lstStyle>
            <a:lvl1pPr algn="ctr" defTabSz="914400" rtl="0" eaLnBrk="1" latinLnBrk="0" hangingPunct="1">
              <a:spcBef>
                <a:spcPct val="0"/>
              </a:spcBef>
              <a:buNone/>
              <a:defRPr sz="4400" kern="1200">
                <a:solidFill>
                  <a:schemeClr val="tx1">
                    <a:lumMod val="85000"/>
                    <a:lumOff val="15000"/>
                  </a:schemeClr>
                </a:solidFill>
                <a:latin typeface="+mj-lt"/>
                <a:ea typeface="+mj-ea"/>
                <a:cs typeface="+mj-cs"/>
              </a:defRPr>
            </a:lvl1pPr>
          </a:lstStyle>
          <a:p>
            <a:r>
              <a:rPr lang="en-US" b="1" smtClean="0"/>
              <a:t>Project requirements:</a:t>
            </a:r>
            <a:endParaRPr lang="en-US" b="1" dirty="0"/>
          </a:p>
        </p:txBody>
      </p:sp>
      <p:sp>
        <p:nvSpPr>
          <p:cNvPr id="5" name="Объект 2"/>
          <p:cNvSpPr txBox="1">
            <a:spLocks/>
          </p:cNvSpPr>
          <p:nvPr/>
        </p:nvSpPr>
        <p:spPr>
          <a:xfrm>
            <a:off x="2743200" y="4419600"/>
            <a:ext cx="5943600" cy="21637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600" b="1" dirty="0" smtClean="0"/>
              <a:t>On the site must be fulfilment mechanism of donates payment. The site has to provide users the opportunity to do anonymous donates.</a:t>
            </a:r>
          </a:p>
          <a:p>
            <a:endParaRPr lang="en-US" dirty="0"/>
          </a:p>
        </p:txBody>
      </p:sp>
    </p:spTree>
    <p:extLst>
      <p:ext uri="{BB962C8B-B14F-4D97-AF65-F5344CB8AC3E}">
        <p14:creationId xmlns:p14="http://schemas.microsoft.com/office/powerpoint/2010/main" val="2161814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228600" y="1143000"/>
            <a:ext cx="9067800" cy="3124200"/>
          </a:xfrm>
        </p:spPr>
        <p:txBody>
          <a:bodyPr>
            <a:noAutofit/>
          </a:bodyPr>
          <a:lstStyle/>
          <a:p>
            <a:pPr lvl="0"/>
            <a:r>
              <a:rPr lang="en-US" sz="2400" b="1" dirty="0" smtClean="0"/>
              <a:t>On </a:t>
            </a:r>
            <a:r>
              <a:rPr lang="en-US" sz="2400" b="1" dirty="0"/>
              <a:t>the site must be 3 roles: unauthorized user, authorized user and administrator</a:t>
            </a:r>
            <a:r>
              <a:rPr lang="en-US" sz="2400" b="1" dirty="0" smtClean="0"/>
              <a:t>.</a:t>
            </a:r>
          </a:p>
          <a:p>
            <a:pPr marL="0" lvl="0" indent="0">
              <a:buNone/>
            </a:pPr>
            <a:endParaRPr lang="en-US" sz="2400" b="1" dirty="0"/>
          </a:p>
          <a:p>
            <a:pPr lvl="0"/>
            <a:r>
              <a:rPr lang="en-US" sz="2400" b="1" dirty="0"/>
              <a:t>Administrator can monitor </a:t>
            </a:r>
            <a:r>
              <a:rPr lang="en-US" sz="2400" b="1" dirty="0" smtClean="0"/>
              <a:t>the </a:t>
            </a:r>
            <a:r>
              <a:rPr lang="en-US" sz="2400" b="1" dirty="0"/>
              <a:t>list of donates, the list of users and can see and change detail regions info, where </a:t>
            </a:r>
            <a:r>
              <a:rPr lang="en-US" sz="2400" b="1" dirty="0" smtClean="0"/>
              <a:t>lemurs are living </a:t>
            </a:r>
            <a:r>
              <a:rPr lang="en-US" sz="2400" b="1" dirty="0"/>
              <a:t>now, population of lemurs and growth or reduction of lemur`s population</a:t>
            </a:r>
            <a:r>
              <a:rPr lang="en-US" sz="2400" b="1" dirty="0" smtClean="0"/>
              <a:t>.</a:t>
            </a:r>
          </a:p>
        </p:txBody>
      </p:sp>
      <p:sp>
        <p:nvSpPr>
          <p:cNvPr id="4" name="Заголовок 3"/>
          <p:cNvSpPr>
            <a:spLocks noGrp="1"/>
          </p:cNvSpPr>
          <p:nvPr>
            <p:ph type="title"/>
          </p:nvPr>
        </p:nvSpPr>
        <p:spPr>
          <a:xfrm>
            <a:off x="1143000" y="381000"/>
            <a:ext cx="6248400" cy="551597"/>
          </a:xfrm>
        </p:spPr>
        <p:txBody>
          <a:bodyPr>
            <a:normAutofit fontScale="90000"/>
          </a:bodyPr>
          <a:lstStyle/>
          <a:p>
            <a:r>
              <a:rPr lang="en-US" b="1" dirty="0" smtClean="0"/>
              <a:t>Project requirements:</a:t>
            </a:r>
            <a:endParaRPr lang="en-US" b="1" dirty="0"/>
          </a:p>
        </p:txBody>
      </p:sp>
      <p:sp>
        <p:nvSpPr>
          <p:cNvPr id="5" name="Объект 2"/>
          <p:cNvSpPr txBox="1">
            <a:spLocks/>
          </p:cNvSpPr>
          <p:nvPr/>
        </p:nvSpPr>
        <p:spPr>
          <a:xfrm>
            <a:off x="2286000" y="4267200"/>
            <a:ext cx="6324600" cy="2590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b="1" dirty="0" smtClean="0"/>
              <a:t>This site must allow users to subscribe or unsubscribe on the news on </a:t>
            </a:r>
            <a:r>
              <a:rPr lang="en-US" sz="2400" b="1" dirty="0" smtClean="0"/>
              <a:t>the</a:t>
            </a:r>
            <a:r>
              <a:rPr lang="en-US" sz="2000" b="1" dirty="0" smtClean="0"/>
              <a:t> site.</a:t>
            </a:r>
          </a:p>
          <a:p>
            <a:pPr marL="0" lvl="0" indent="0">
              <a:buNone/>
            </a:pPr>
            <a:endParaRPr lang="en-US" sz="2000" b="1" dirty="0"/>
          </a:p>
          <a:p>
            <a:pPr lvl="0"/>
            <a:r>
              <a:rPr lang="en-US" sz="2000" b="1" dirty="0"/>
              <a:t>This site must allow users to ask questions about lemurs</a:t>
            </a:r>
            <a:r>
              <a:rPr lang="en-US" sz="2000" b="1" dirty="0" smtClean="0"/>
              <a:t>.</a:t>
            </a:r>
            <a:endParaRPr lang="en-US" sz="2000" b="1" dirty="0"/>
          </a:p>
        </p:txBody>
      </p:sp>
    </p:spTree>
    <p:extLst>
      <p:ext uri="{BB962C8B-B14F-4D97-AF65-F5344CB8AC3E}">
        <p14:creationId xmlns:p14="http://schemas.microsoft.com/office/powerpoint/2010/main" val="2545536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687" y="762000"/>
            <a:ext cx="4114800" cy="1143000"/>
          </a:xfrm>
        </p:spPr>
        <p:txBody>
          <a:bodyPr>
            <a:normAutofit fontScale="90000"/>
          </a:bodyPr>
          <a:lstStyle/>
          <a:p>
            <a:r>
              <a:rPr lang="en-US" b="1" dirty="0"/>
              <a:t>Conceptual architecture diagram</a:t>
            </a:r>
          </a:p>
        </p:txBody>
      </p:sp>
      <p:pic>
        <p:nvPicPr>
          <p:cNvPr id="4" name="Рисунок 3"/>
          <p:cNvPicPr>
            <a:picLocks noChangeAspect="1"/>
          </p:cNvPicPr>
          <p:nvPr/>
        </p:nvPicPr>
        <p:blipFill>
          <a:blip r:embed="rId2"/>
          <a:stretch>
            <a:fillRect/>
          </a:stretch>
        </p:blipFill>
        <p:spPr>
          <a:xfrm>
            <a:off x="4114800" y="-4549"/>
            <a:ext cx="4724400" cy="6858000"/>
          </a:xfrm>
          <a:prstGeom prst="rect">
            <a:avLst/>
          </a:prstGeom>
        </p:spPr>
      </p:pic>
    </p:spTree>
    <p:extLst>
      <p:ext uri="{BB962C8B-B14F-4D97-AF65-F5344CB8AC3E}">
        <p14:creationId xmlns:p14="http://schemas.microsoft.com/office/powerpoint/2010/main" val="3058602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3900" y="381000"/>
            <a:ext cx="7962900" cy="793885"/>
          </a:xfrm>
        </p:spPr>
        <p:txBody>
          <a:bodyPr>
            <a:normAutofit fontScale="90000"/>
          </a:bodyPr>
          <a:lstStyle/>
          <a:p>
            <a:r>
              <a:rPr lang="en-US" b="1" dirty="0"/>
              <a:t>Logical architecture diagram</a:t>
            </a:r>
            <a:r>
              <a:rPr lang="en-US" dirty="0"/>
              <a:t/>
            </a:r>
            <a:br>
              <a:rPr lang="en-US" dirty="0"/>
            </a:br>
            <a:endParaRPr lang="en-US" b="1" dirty="0"/>
          </a:p>
        </p:txBody>
      </p:sp>
      <p:pic>
        <p:nvPicPr>
          <p:cNvPr id="4" name="Рисунок 3"/>
          <p:cNvPicPr>
            <a:picLocks noChangeAspect="1"/>
          </p:cNvPicPr>
          <p:nvPr/>
        </p:nvPicPr>
        <p:blipFill>
          <a:blip r:embed="rId2"/>
          <a:stretch>
            <a:fillRect/>
          </a:stretch>
        </p:blipFill>
        <p:spPr>
          <a:xfrm>
            <a:off x="723900" y="990600"/>
            <a:ext cx="7696200" cy="5716345"/>
          </a:xfrm>
          <a:prstGeom prst="rect">
            <a:avLst/>
          </a:prstGeom>
        </p:spPr>
      </p:pic>
    </p:spTree>
    <p:extLst>
      <p:ext uri="{BB962C8B-B14F-4D97-AF65-F5344CB8AC3E}">
        <p14:creationId xmlns:p14="http://schemas.microsoft.com/office/powerpoint/2010/main" val="3790255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14400" y="533400"/>
            <a:ext cx="7772400" cy="1143000"/>
          </a:xfrm>
        </p:spPr>
        <p:txBody>
          <a:bodyPr>
            <a:normAutofit fontScale="90000"/>
          </a:bodyPr>
          <a:lstStyle/>
          <a:p>
            <a:r>
              <a:rPr lang="en-US" b="1" dirty="0"/>
              <a:t>Physical architecture diagram</a:t>
            </a:r>
            <a:r>
              <a:rPr lang="en-US" dirty="0"/>
              <a:t/>
            </a:r>
            <a:br>
              <a:rPr lang="en-US" dirty="0"/>
            </a:br>
            <a:endParaRPr lang="en-US" dirty="0"/>
          </a:p>
        </p:txBody>
      </p:sp>
      <p:sp>
        <p:nvSpPr>
          <p:cNvPr id="4" name="Rectangle 2"/>
          <p:cNvSpPr>
            <a:spLocks noChangeArrowheads="1"/>
          </p:cNvSpPr>
          <p:nvPr/>
        </p:nvSpPr>
        <p:spPr bwMode="auto">
          <a:xfrm>
            <a:off x="2539796" y="1239594"/>
            <a:ext cx="951738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5" name="Объект 4"/>
          <p:cNvGraphicFramePr>
            <a:graphicFrameLocks noChangeAspect="1"/>
          </p:cNvGraphicFramePr>
          <p:nvPr>
            <p:extLst>
              <p:ext uri="{D42A27DB-BD31-4B8C-83A1-F6EECF244321}">
                <p14:modId xmlns:p14="http://schemas.microsoft.com/office/powerpoint/2010/main" val="753919057"/>
              </p:ext>
            </p:extLst>
          </p:nvPr>
        </p:nvGraphicFramePr>
        <p:xfrm>
          <a:off x="2438400" y="1417638"/>
          <a:ext cx="6593008" cy="5134939"/>
        </p:xfrm>
        <a:graphic>
          <a:graphicData uri="http://schemas.openxmlformats.org/presentationml/2006/ole">
            <mc:AlternateContent xmlns:mc="http://schemas.openxmlformats.org/markup-compatibility/2006">
              <mc:Choice xmlns:v="urn:schemas-microsoft-com:vml" Requires="v">
                <p:oleObj spid="_x0000_s2096" r:id="rId3" imgW="6229269" imgH="4848284" progId="Visio.Drawing.15">
                  <p:embed/>
                </p:oleObj>
              </mc:Choice>
              <mc:Fallback>
                <p:oleObj r:id="rId3" imgW="6229269" imgH="4848284"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1417638"/>
                        <a:ext cx="6593008" cy="5134939"/>
                      </a:xfrm>
                      <a:prstGeom prst="rect">
                        <a:avLst/>
                      </a:prstGeom>
                      <a:noFill/>
                    </p:spPr>
                  </p:pic>
                </p:oleObj>
              </mc:Fallback>
            </mc:AlternateContent>
          </a:graphicData>
        </a:graphic>
      </p:graphicFrame>
    </p:spTree>
    <p:extLst>
      <p:ext uri="{BB962C8B-B14F-4D97-AF65-F5344CB8AC3E}">
        <p14:creationId xmlns:p14="http://schemas.microsoft.com/office/powerpoint/2010/main" val="818420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Таблица 3"/>
          <p:cNvGraphicFramePr>
            <a:graphicFrameLocks noGrp="1"/>
          </p:cNvGraphicFramePr>
          <p:nvPr>
            <p:extLst>
              <p:ext uri="{D42A27DB-BD31-4B8C-83A1-F6EECF244321}">
                <p14:modId xmlns:p14="http://schemas.microsoft.com/office/powerpoint/2010/main" val="2906188412"/>
              </p:ext>
            </p:extLst>
          </p:nvPr>
        </p:nvGraphicFramePr>
        <p:xfrm>
          <a:off x="152400" y="685798"/>
          <a:ext cx="8915400" cy="6019803"/>
        </p:xfrm>
        <a:graphic>
          <a:graphicData uri="http://schemas.openxmlformats.org/drawingml/2006/table">
            <a:tbl>
              <a:tblPr firstRow="1" firstCol="1" bandRow="1">
                <a:tableStyleId>{5C22544A-7EE6-4342-B048-85BDC9FD1C3A}</a:tableStyleId>
              </a:tblPr>
              <a:tblGrid>
                <a:gridCol w="2293124">
                  <a:extLst>
                    <a:ext uri="{9D8B030D-6E8A-4147-A177-3AD203B41FA5}">
                      <a16:colId xmlns:a16="http://schemas.microsoft.com/office/drawing/2014/main" val="20000"/>
                    </a:ext>
                  </a:extLst>
                </a:gridCol>
                <a:gridCol w="2091056">
                  <a:extLst>
                    <a:ext uri="{9D8B030D-6E8A-4147-A177-3AD203B41FA5}">
                      <a16:colId xmlns:a16="http://schemas.microsoft.com/office/drawing/2014/main" val="20001"/>
                    </a:ext>
                  </a:extLst>
                </a:gridCol>
                <a:gridCol w="2323794">
                  <a:extLst>
                    <a:ext uri="{9D8B030D-6E8A-4147-A177-3AD203B41FA5}">
                      <a16:colId xmlns:a16="http://schemas.microsoft.com/office/drawing/2014/main" val="20002"/>
                    </a:ext>
                  </a:extLst>
                </a:gridCol>
                <a:gridCol w="2207426">
                  <a:extLst>
                    <a:ext uri="{9D8B030D-6E8A-4147-A177-3AD203B41FA5}">
                      <a16:colId xmlns:a16="http://schemas.microsoft.com/office/drawing/2014/main" val="20003"/>
                    </a:ext>
                  </a:extLst>
                </a:gridCol>
              </a:tblGrid>
              <a:tr h="407210">
                <a:tc>
                  <a:txBody>
                    <a:bodyPr/>
                    <a:lstStyle/>
                    <a:p>
                      <a:pPr marL="0" marR="0" algn="ctr">
                        <a:lnSpc>
                          <a:spcPct val="107000"/>
                        </a:lnSpc>
                        <a:spcBef>
                          <a:spcPts val="0"/>
                        </a:spcBef>
                        <a:spcAft>
                          <a:spcPts val="0"/>
                        </a:spcAft>
                      </a:pPr>
                      <a:r>
                        <a:rPr lang="en-US" sz="900" dirty="0">
                          <a:effectLst/>
                        </a:rPr>
                        <a:t> </a:t>
                      </a:r>
                      <a:endParaRPr lang="en-US" sz="700" dirty="0">
                        <a:effectLst/>
                      </a:endParaRPr>
                    </a:p>
                    <a:p>
                      <a:pPr marL="0" marR="0" algn="ctr">
                        <a:lnSpc>
                          <a:spcPct val="107000"/>
                        </a:lnSpc>
                        <a:spcBef>
                          <a:spcPts val="0"/>
                        </a:spcBef>
                        <a:spcAft>
                          <a:spcPts val="0"/>
                        </a:spcAft>
                      </a:pPr>
                      <a:r>
                        <a:rPr lang="en-US" sz="900" dirty="0">
                          <a:effectLst/>
                        </a:rPr>
                        <a:t> </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tc>
                  <a:txBody>
                    <a:bodyPr/>
                    <a:lstStyle/>
                    <a:p>
                      <a:pPr marL="0" marR="0" algn="ctr">
                        <a:lnSpc>
                          <a:spcPct val="107000"/>
                        </a:lnSpc>
                        <a:spcBef>
                          <a:spcPts val="0"/>
                        </a:spcBef>
                        <a:spcAft>
                          <a:spcPts val="0"/>
                        </a:spcAft>
                      </a:pPr>
                      <a:r>
                        <a:rPr lang="en-US" sz="900" dirty="0">
                          <a:effectLst/>
                        </a:rPr>
                        <a:t>Unauthorized </a:t>
                      </a:r>
                      <a:endParaRPr lang="en-US" sz="700" dirty="0">
                        <a:effectLst/>
                      </a:endParaRPr>
                    </a:p>
                    <a:p>
                      <a:pPr marL="0" marR="0" algn="ctr">
                        <a:lnSpc>
                          <a:spcPct val="107000"/>
                        </a:lnSpc>
                        <a:spcBef>
                          <a:spcPts val="0"/>
                        </a:spcBef>
                        <a:spcAft>
                          <a:spcPts val="0"/>
                        </a:spcAft>
                      </a:pPr>
                      <a:r>
                        <a:rPr lang="en-US" sz="900" dirty="0">
                          <a:effectLst/>
                        </a:rPr>
                        <a:t>user</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tc>
                  <a:txBody>
                    <a:bodyPr/>
                    <a:lstStyle/>
                    <a:p>
                      <a:pPr marL="0" marR="0" algn="ctr">
                        <a:lnSpc>
                          <a:spcPct val="107000"/>
                        </a:lnSpc>
                        <a:spcBef>
                          <a:spcPts val="0"/>
                        </a:spcBef>
                        <a:spcAft>
                          <a:spcPts val="0"/>
                        </a:spcAft>
                      </a:pPr>
                      <a:r>
                        <a:rPr lang="en-US" sz="900">
                          <a:effectLst/>
                        </a:rPr>
                        <a:t>Authorized user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tc>
                  <a:txBody>
                    <a:bodyPr/>
                    <a:lstStyle/>
                    <a:p>
                      <a:pPr marL="0" marR="0" algn="ctr">
                        <a:lnSpc>
                          <a:spcPct val="107000"/>
                        </a:lnSpc>
                        <a:spcBef>
                          <a:spcPts val="0"/>
                        </a:spcBef>
                        <a:spcAft>
                          <a:spcPts val="0"/>
                        </a:spcAft>
                      </a:pPr>
                      <a:r>
                        <a:rPr lang="en-US" sz="900">
                          <a:effectLst/>
                        </a:rPr>
                        <a:t>Administrator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extLst>
                  <a:ext uri="{0D108BD9-81ED-4DB2-BD59-A6C34878D82A}">
                    <a16:rowId xmlns:a16="http://schemas.microsoft.com/office/drawing/2014/main" val="10000"/>
                  </a:ext>
                </a:extLst>
              </a:tr>
              <a:tr h="478572">
                <a:tc>
                  <a:txBody>
                    <a:bodyPr/>
                    <a:lstStyle/>
                    <a:p>
                      <a:pPr marL="0" marR="0" algn="ctr">
                        <a:lnSpc>
                          <a:spcPct val="107000"/>
                        </a:lnSpc>
                        <a:spcBef>
                          <a:spcPts val="0"/>
                        </a:spcBef>
                        <a:spcAft>
                          <a:spcPts val="0"/>
                        </a:spcAft>
                      </a:pPr>
                      <a:r>
                        <a:rPr lang="en-US" sz="900">
                          <a:effectLst/>
                        </a:rPr>
                        <a:t>view info about lemurs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tc>
                  <a:txBody>
                    <a:bodyPr/>
                    <a:lstStyle/>
                    <a:p>
                      <a:pPr marL="0" marR="0" algn="ctr">
                        <a:lnSpc>
                          <a:spcPct val="107000"/>
                        </a:lnSpc>
                        <a:spcBef>
                          <a:spcPts val="0"/>
                        </a:spcBef>
                        <a:spcAft>
                          <a:spcPts val="0"/>
                        </a:spcAft>
                      </a:pPr>
                      <a:r>
                        <a:rPr lang="en-US" sz="900">
                          <a:effectLst/>
                        </a:rPr>
                        <a: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tc>
                  <a:txBody>
                    <a:bodyPr/>
                    <a:lstStyle/>
                    <a:p>
                      <a:pPr marL="0" marR="0" algn="ctr">
                        <a:lnSpc>
                          <a:spcPct val="107000"/>
                        </a:lnSpc>
                        <a:spcBef>
                          <a:spcPts val="0"/>
                        </a:spcBef>
                        <a:spcAft>
                          <a:spcPts val="0"/>
                        </a:spcAft>
                      </a:pPr>
                      <a:r>
                        <a:rPr lang="en-US" sz="900">
                          <a:effectLst/>
                        </a:rPr>
                        <a: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tc>
                  <a:txBody>
                    <a:bodyPr/>
                    <a:lstStyle/>
                    <a:p>
                      <a:pPr marL="0" marR="0" algn="ctr">
                        <a:lnSpc>
                          <a:spcPct val="107000"/>
                        </a:lnSpc>
                        <a:spcBef>
                          <a:spcPts val="0"/>
                        </a:spcBef>
                        <a:spcAft>
                          <a:spcPts val="0"/>
                        </a:spcAft>
                      </a:pPr>
                      <a:r>
                        <a:rPr lang="en-US" sz="900" dirty="0">
                          <a:effectLst/>
                        </a:rPr>
                        <a:t>+</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extLst>
                  <a:ext uri="{0D108BD9-81ED-4DB2-BD59-A6C34878D82A}">
                    <a16:rowId xmlns:a16="http://schemas.microsoft.com/office/drawing/2014/main" val="10001"/>
                  </a:ext>
                </a:extLst>
              </a:tr>
              <a:tr h="453084">
                <a:tc>
                  <a:txBody>
                    <a:bodyPr/>
                    <a:lstStyle/>
                    <a:p>
                      <a:pPr marL="0" marR="0" algn="ctr">
                        <a:lnSpc>
                          <a:spcPct val="107000"/>
                        </a:lnSpc>
                        <a:spcBef>
                          <a:spcPts val="0"/>
                        </a:spcBef>
                        <a:spcAft>
                          <a:spcPts val="0"/>
                        </a:spcAft>
                      </a:pPr>
                      <a:r>
                        <a:rPr lang="en-US" sz="900">
                          <a:effectLst/>
                        </a:rPr>
                        <a:t>change info about lemurs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tc>
                  <a:txBody>
                    <a:bodyPr/>
                    <a:lstStyle/>
                    <a:p>
                      <a:pPr marL="0" marR="0" algn="ctr">
                        <a:lnSpc>
                          <a:spcPct val="107000"/>
                        </a:lnSpc>
                        <a:spcBef>
                          <a:spcPts val="0"/>
                        </a:spcBef>
                        <a:spcAft>
                          <a:spcPts val="0"/>
                        </a:spcAft>
                      </a:pPr>
                      <a:r>
                        <a:rPr lang="en-US" sz="9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tc>
                  <a:txBody>
                    <a:bodyPr/>
                    <a:lstStyle/>
                    <a:p>
                      <a:pPr marL="0" marR="0" algn="ctr">
                        <a:lnSpc>
                          <a:spcPct val="107000"/>
                        </a:lnSpc>
                        <a:spcBef>
                          <a:spcPts val="0"/>
                        </a:spcBef>
                        <a:spcAft>
                          <a:spcPts val="0"/>
                        </a:spcAft>
                      </a:pPr>
                      <a:r>
                        <a:rPr lang="en-US" sz="9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tc>
                  <a:txBody>
                    <a:bodyPr/>
                    <a:lstStyle/>
                    <a:p>
                      <a:pPr marL="0" marR="0" algn="ctr">
                        <a:lnSpc>
                          <a:spcPct val="107000"/>
                        </a:lnSpc>
                        <a:spcBef>
                          <a:spcPts val="0"/>
                        </a:spcBef>
                        <a:spcAft>
                          <a:spcPts val="0"/>
                        </a:spcAft>
                      </a:pPr>
                      <a:r>
                        <a:rPr lang="en-US" sz="900">
                          <a:effectLst/>
                        </a:rPr>
                        <a: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extLst>
                  <a:ext uri="{0D108BD9-81ED-4DB2-BD59-A6C34878D82A}">
                    <a16:rowId xmlns:a16="http://schemas.microsoft.com/office/drawing/2014/main" val="10002"/>
                  </a:ext>
                </a:extLst>
              </a:tr>
              <a:tr h="447987">
                <a:tc>
                  <a:txBody>
                    <a:bodyPr/>
                    <a:lstStyle/>
                    <a:p>
                      <a:pPr marL="0" marR="0" algn="ctr">
                        <a:lnSpc>
                          <a:spcPct val="107000"/>
                        </a:lnSpc>
                        <a:spcBef>
                          <a:spcPts val="0"/>
                        </a:spcBef>
                        <a:spcAft>
                          <a:spcPts val="0"/>
                        </a:spcAft>
                      </a:pPr>
                      <a:r>
                        <a:rPr lang="en-US" sz="900">
                          <a:effectLst/>
                        </a:rPr>
                        <a:t>view info about regions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tc>
                  <a:txBody>
                    <a:bodyPr/>
                    <a:lstStyle/>
                    <a:p>
                      <a:pPr marL="0" marR="0" algn="ctr">
                        <a:lnSpc>
                          <a:spcPct val="107000"/>
                        </a:lnSpc>
                        <a:spcBef>
                          <a:spcPts val="0"/>
                        </a:spcBef>
                        <a:spcAft>
                          <a:spcPts val="0"/>
                        </a:spcAft>
                      </a:pPr>
                      <a:r>
                        <a:rPr lang="en-US" sz="900">
                          <a:effectLst/>
                        </a:rPr>
                        <a: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tc>
                  <a:txBody>
                    <a:bodyPr/>
                    <a:lstStyle/>
                    <a:p>
                      <a:pPr marL="0" marR="0" algn="ctr">
                        <a:lnSpc>
                          <a:spcPct val="107000"/>
                        </a:lnSpc>
                        <a:spcBef>
                          <a:spcPts val="0"/>
                        </a:spcBef>
                        <a:spcAft>
                          <a:spcPts val="0"/>
                        </a:spcAft>
                      </a:pPr>
                      <a:r>
                        <a:rPr lang="en-US" sz="900">
                          <a:effectLst/>
                        </a:rPr>
                        <a: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tc>
                  <a:txBody>
                    <a:bodyPr/>
                    <a:lstStyle/>
                    <a:p>
                      <a:pPr marL="0" marR="0" algn="ctr">
                        <a:lnSpc>
                          <a:spcPct val="107000"/>
                        </a:lnSpc>
                        <a:spcBef>
                          <a:spcPts val="0"/>
                        </a:spcBef>
                        <a:spcAft>
                          <a:spcPts val="0"/>
                        </a:spcAft>
                      </a:pPr>
                      <a:r>
                        <a:rPr lang="en-US" sz="900">
                          <a:effectLst/>
                        </a:rPr>
                        <a: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extLst>
                  <a:ext uri="{0D108BD9-81ED-4DB2-BD59-A6C34878D82A}">
                    <a16:rowId xmlns:a16="http://schemas.microsoft.com/office/drawing/2014/main" val="10003"/>
                  </a:ext>
                </a:extLst>
              </a:tr>
              <a:tr h="233906">
                <a:tc>
                  <a:txBody>
                    <a:bodyPr/>
                    <a:lstStyle/>
                    <a:p>
                      <a:pPr marL="0" marR="0" algn="ctr">
                        <a:lnSpc>
                          <a:spcPct val="107000"/>
                        </a:lnSpc>
                        <a:spcBef>
                          <a:spcPts val="0"/>
                        </a:spcBef>
                        <a:spcAft>
                          <a:spcPts val="0"/>
                        </a:spcAft>
                      </a:pPr>
                      <a:r>
                        <a:rPr lang="en-US" sz="900">
                          <a:effectLst/>
                        </a:rPr>
                        <a:t>add regions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tc>
                  <a:txBody>
                    <a:bodyPr/>
                    <a:lstStyle/>
                    <a:p>
                      <a:pPr marL="0" marR="0" algn="ctr">
                        <a:lnSpc>
                          <a:spcPct val="107000"/>
                        </a:lnSpc>
                        <a:spcBef>
                          <a:spcPts val="0"/>
                        </a:spcBef>
                        <a:spcAft>
                          <a:spcPts val="0"/>
                        </a:spcAft>
                      </a:pPr>
                      <a:r>
                        <a:rPr lang="en-US" sz="9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tc>
                  <a:txBody>
                    <a:bodyPr/>
                    <a:lstStyle/>
                    <a:p>
                      <a:pPr marL="0" marR="0" algn="ctr">
                        <a:lnSpc>
                          <a:spcPct val="107000"/>
                        </a:lnSpc>
                        <a:spcBef>
                          <a:spcPts val="0"/>
                        </a:spcBef>
                        <a:spcAft>
                          <a:spcPts val="0"/>
                        </a:spcAft>
                      </a:pPr>
                      <a:r>
                        <a:rPr lang="en-US" sz="9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tc>
                  <a:txBody>
                    <a:bodyPr/>
                    <a:lstStyle/>
                    <a:p>
                      <a:pPr marL="0" marR="0" algn="ctr">
                        <a:lnSpc>
                          <a:spcPct val="107000"/>
                        </a:lnSpc>
                        <a:spcBef>
                          <a:spcPts val="0"/>
                        </a:spcBef>
                        <a:spcAft>
                          <a:spcPts val="0"/>
                        </a:spcAft>
                      </a:pPr>
                      <a:r>
                        <a:rPr lang="en-US" sz="900">
                          <a:effectLst/>
                        </a:rPr>
                        <a: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extLst>
                  <a:ext uri="{0D108BD9-81ED-4DB2-BD59-A6C34878D82A}">
                    <a16:rowId xmlns:a16="http://schemas.microsoft.com/office/drawing/2014/main" val="10004"/>
                  </a:ext>
                </a:extLst>
              </a:tr>
              <a:tr h="259390">
                <a:tc>
                  <a:txBody>
                    <a:bodyPr/>
                    <a:lstStyle/>
                    <a:p>
                      <a:pPr marL="0" marR="0" algn="ctr">
                        <a:lnSpc>
                          <a:spcPct val="107000"/>
                        </a:lnSpc>
                        <a:spcBef>
                          <a:spcPts val="0"/>
                        </a:spcBef>
                        <a:spcAft>
                          <a:spcPts val="0"/>
                        </a:spcAft>
                      </a:pPr>
                      <a:r>
                        <a:rPr lang="en-US" sz="900">
                          <a:effectLst/>
                        </a:rPr>
                        <a:t>edit regions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tc>
                  <a:txBody>
                    <a:bodyPr/>
                    <a:lstStyle/>
                    <a:p>
                      <a:pPr marL="0" marR="0" algn="ctr">
                        <a:lnSpc>
                          <a:spcPct val="107000"/>
                        </a:lnSpc>
                        <a:spcBef>
                          <a:spcPts val="0"/>
                        </a:spcBef>
                        <a:spcAft>
                          <a:spcPts val="0"/>
                        </a:spcAft>
                      </a:pPr>
                      <a:r>
                        <a:rPr lang="en-US" sz="9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tc>
                  <a:txBody>
                    <a:bodyPr/>
                    <a:lstStyle/>
                    <a:p>
                      <a:pPr marL="0" marR="0" algn="ctr">
                        <a:lnSpc>
                          <a:spcPct val="107000"/>
                        </a:lnSpc>
                        <a:spcBef>
                          <a:spcPts val="0"/>
                        </a:spcBef>
                        <a:spcAft>
                          <a:spcPts val="0"/>
                        </a:spcAft>
                      </a:pPr>
                      <a:r>
                        <a:rPr lang="en-US" sz="9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tc>
                  <a:txBody>
                    <a:bodyPr/>
                    <a:lstStyle/>
                    <a:p>
                      <a:pPr marL="0" marR="0" algn="ctr">
                        <a:lnSpc>
                          <a:spcPct val="107000"/>
                        </a:lnSpc>
                        <a:spcBef>
                          <a:spcPts val="0"/>
                        </a:spcBef>
                        <a:spcAft>
                          <a:spcPts val="0"/>
                        </a:spcAft>
                      </a:pPr>
                      <a:r>
                        <a:rPr lang="en-US" sz="900">
                          <a:effectLst/>
                        </a:rPr>
                        <a: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extLst>
                  <a:ext uri="{0D108BD9-81ED-4DB2-BD59-A6C34878D82A}">
                    <a16:rowId xmlns:a16="http://schemas.microsoft.com/office/drawing/2014/main" val="10005"/>
                  </a:ext>
                </a:extLst>
              </a:tr>
              <a:tr h="274683">
                <a:tc>
                  <a:txBody>
                    <a:bodyPr/>
                    <a:lstStyle/>
                    <a:p>
                      <a:pPr marL="0" marR="0" algn="ctr">
                        <a:lnSpc>
                          <a:spcPct val="107000"/>
                        </a:lnSpc>
                        <a:spcBef>
                          <a:spcPts val="0"/>
                        </a:spcBef>
                        <a:spcAft>
                          <a:spcPts val="0"/>
                        </a:spcAft>
                      </a:pPr>
                      <a:r>
                        <a:rPr lang="en-US" sz="900">
                          <a:effectLst/>
                        </a:rPr>
                        <a:t>delete regions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tc>
                  <a:txBody>
                    <a:bodyPr/>
                    <a:lstStyle/>
                    <a:p>
                      <a:pPr marL="0" marR="0">
                        <a:lnSpc>
                          <a:spcPct val="107000"/>
                        </a:lnSpc>
                        <a:spcBef>
                          <a:spcPts val="0"/>
                        </a:spcBef>
                        <a:spcAft>
                          <a:spcPts val="0"/>
                        </a:spcAft>
                      </a:pPr>
                      <a:r>
                        <a:rPr lang="en-US" sz="9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tc>
                  <a:txBody>
                    <a:bodyPr/>
                    <a:lstStyle/>
                    <a:p>
                      <a:pPr marL="0" marR="0">
                        <a:lnSpc>
                          <a:spcPct val="107000"/>
                        </a:lnSpc>
                        <a:spcBef>
                          <a:spcPts val="0"/>
                        </a:spcBef>
                        <a:spcAft>
                          <a:spcPts val="0"/>
                        </a:spcAft>
                      </a:pPr>
                      <a:r>
                        <a:rPr lang="en-US" sz="9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tc>
                  <a:txBody>
                    <a:bodyPr/>
                    <a:lstStyle/>
                    <a:p>
                      <a:pPr marL="0" marR="0" algn="ctr">
                        <a:lnSpc>
                          <a:spcPct val="107000"/>
                        </a:lnSpc>
                        <a:spcBef>
                          <a:spcPts val="0"/>
                        </a:spcBef>
                        <a:spcAft>
                          <a:spcPts val="0"/>
                        </a:spcAft>
                      </a:pPr>
                      <a:r>
                        <a:rPr lang="en-US" sz="900" dirty="0">
                          <a:effectLst/>
                        </a:rPr>
                        <a:t>+</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extLst>
                  <a:ext uri="{0D108BD9-81ED-4DB2-BD59-A6C34878D82A}">
                    <a16:rowId xmlns:a16="http://schemas.microsoft.com/office/drawing/2014/main" val="10006"/>
                  </a:ext>
                </a:extLst>
              </a:tr>
              <a:tr h="274683">
                <a:tc>
                  <a:txBody>
                    <a:bodyPr/>
                    <a:lstStyle/>
                    <a:p>
                      <a:pPr marL="0" marR="0" algn="ctr">
                        <a:lnSpc>
                          <a:spcPct val="107000"/>
                        </a:lnSpc>
                        <a:spcBef>
                          <a:spcPts val="0"/>
                        </a:spcBef>
                        <a:spcAft>
                          <a:spcPts val="0"/>
                        </a:spcAft>
                      </a:pPr>
                      <a:r>
                        <a:rPr lang="en-US" sz="900">
                          <a:effectLst/>
                        </a:rPr>
                        <a:t>register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tc>
                  <a:txBody>
                    <a:bodyPr/>
                    <a:lstStyle/>
                    <a:p>
                      <a:pPr marL="0" marR="0" algn="ctr">
                        <a:lnSpc>
                          <a:spcPct val="107000"/>
                        </a:lnSpc>
                        <a:spcBef>
                          <a:spcPts val="0"/>
                        </a:spcBef>
                        <a:spcAft>
                          <a:spcPts val="0"/>
                        </a:spcAft>
                      </a:pPr>
                      <a:r>
                        <a:rPr lang="en-US" sz="900">
                          <a:effectLst/>
                        </a:rPr>
                        <a: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tc>
                  <a:txBody>
                    <a:bodyPr/>
                    <a:lstStyle/>
                    <a:p>
                      <a:pPr marL="0" marR="0" algn="ctr">
                        <a:lnSpc>
                          <a:spcPct val="107000"/>
                        </a:lnSpc>
                        <a:spcBef>
                          <a:spcPts val="0"/>
                        </a:spcBef>
                        <a:spcAft>
                          <a:spcPts val="0"/>
                        </a:spcAft>
                      </a:pPr>
                      <a:r>
                        <a:rPr lang="en-US" sz="9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tc>
                  <a:txBody>
                    <a:bodyPr/>
                    <a:lstStyle/>
                    <a:p>
                      <a:pPr marL="0" marR="0" algn="ctr">
                        <a:lnSpc>
                          <a:spcPct val="107000"/>
                        </a:lnSpc>
                        <a:spcBef>
                          <a:spcPts val="0"/>
                        </a:spcBef>
                        <a:spcAft>
                          <a:spcPts val="0"/>
                        </a:spcAft>
                      </a:pPr>
                      <a:r>
                        <a:rPr lang="en-US" sz="9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extLst>
                  <a:ext uri="{0D108BD9-81ED-4DB2-BD59-A6C34878D82A}">
                    <a16:rowId xmlns:a16="http://schemas.microsoft.com/office/drawing/2014/main" val="10007"/>
                  </a:ext>
                </a:extLst>
              </a:tr>
              <a:tr h="300169">
                <a:tc>
                  <a:txBody>
                    <a:bodyPr/>
                    <a:lstStyle/>
                    <a:p>
                      <a:pPr marL="0" marR="0" algn="ctr">
                        <a:lnSpc>
                          <a:spcPct val="107000"/>
                        </a:lnSpc>
                        <a:spcBef>
                          <a:spcPts val="0"/>
                        </a:spcBef>
                        <a:spcAft>
                          <a:spcPts val="0"/>
                        </a:spcAft>
                      </a:pPr>
                      <a:r>
                        <a:rPr lang="en-US" sz="900">
                          <a:effectLst/>
                        </a:rPr>
                        <a:t>donate</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tc>
                  <a:txBody>
                    <a:bodyPr/>
                    <a:lstStyle/>
                    <a:p>
                      <a:pPr marL="0" marR="0" algn="ctr">
                        <a:lnSpc>
                          <a:spcPct val="107000"/>
                        </a:lnSpc>
                        <a:spcBef>
                          <a:spcPts val="0"/>
                        </a:spcBef>
                        <a:spcAft>
                          <a:spcPts val="0"/>
                        </a:spcAft>
                      </a:pPr>
                      <a:r>
                        <a:rPr lang="en-US" sz="900">
                          <a:effectLst/>
                        </a:rPr>
                        <a: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tc>
                  <a:txBody>
                    <a:bodyPr/>
                    <a:lstStyle/>
                    <a:p>
                      <a:pPr marL="0" marR="0" algn="ctr">
                        <a:lnSpc>
                          <a:spcPct val="107000"/>
                        </a:lnSpc>
                        <a:spcBef>
                          <a:spcPts val="0"/>
                        </a:spcBef>
                        <a:spcAft>
                          <a:spcPts val="0"/>
                        </a:spcAft>
                      </a:pPr>
                      <a:r>
                        <a:rPr lang="en-US" sz="900">
                          <a:effectLst/>
                        </a:rPr>
                        <a: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tc>
                  <a:txBody>
                    <a:bodyPr/>
                    <a:lstStyle/>
                    <a:p>
                      <a:pPr marL="0" marR="0">
                        <a:lnSpc>
                          <a:spcPct val="107000"/>
                        </a:lnSpc>
                        <a:spcBef>
                          <a:spcPts val="0"/>
                        </a:spcBef>
                        <a:spcAft>
                          <a:spcPts val="0"/>
                        </a:spcAft>
                      </a:pPr>
                      <a:r>
                        <a:rPr lang="en-US" sz="9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extLst>
                  <a:ext uri="{0D108BD9-81ED-4DB2-BD59-A6C34878D82A}">
                    <a16:rowId xmlns:a16="http://schemas.microsoft.com/office/drawing/2014/main" val="10008"/>
                  </a:ext>
                </a:extLst>
              </a:tr>
              <a:tr h="407210">
                <a:tc>
                  <a:txBody>
                    <a:bodyPr/>
                    <a:lstStyle/>
                    <a:p>
                      <a:pPr marL="0" marR="0" algn="ctr">
                        <a:lnSpc>
                          <a:spcPct val="107000"/>
                        </a:lnSpc>
                        <a:spcBef>
                          <a:spcPts val="0"/>
                        </a:spcBef>
                        <a:spcAft>
                          <a:spcPts val="0"/>
                        </a:spcAft>
                      </a:pPr>
                      <a:r>
                        <a:rPr lang="en-US" sz="900">
                          <a:effectLst/>
                        </a:rPr>
                        <a:t>view list of donates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tc>
                  <a:txBody>
                    <a:bodyPr/>
                    <a:lstStyle/>
                    <a:p>
                      <a:pPr marL="0" marR="0" algn="ctr">
                        <a:lnSpc>
                          <a:spcPct val="107000"/>
                        </a:lnSpc>
                        <a:spcBef>
                          <a:spcPts val="0"/>
                        </a:spcBef>
                        <a:spcAft>
                          <a:spcPts val="0"/>
                        </a:spcAft>
                      </a:pPr>
                      <a:r>
                        <a:rPr lang="en-US" sz="9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tc>
                  <a:txBody>
                    <a:bodyPr/>
                    <a:lstStyle/>
                    <a:p>
                      <a:pPr marL="0" marR="0" algn="ctr">
                        <a:lnSpc>
                          <a:spcPct val="107000"/>
                        </a:lnSpc>
                        <a:spcBef>
                          <a:spcPts val="0"/>
                        </a:spcBef>
                        <a:spcAft>
                          <a:spcPts val="0"/>
                        </a:spcAft>
                      </a:pPr>
                      <a:r>
                        <a:rPr lang="en-US" sz="900">
                          <a:effectLst/>
                        </a:rPr>
                        <a:t>+ </a:t>
                      </a:r>
                      <a:endParaRPr lang="en-US" sz="700">
                        <a:effectLst/>
                      </a:endParaRPr>
                    </a:p>
                    <a:p>
                      <a:pPr marL="0" marR="0" algn="ctr">
                        <a:lnSpc>
                          <a:spcPct val="107000"/>
                        </a:lnSpc>
                        <a:spcBef>
                          <a:spcPts val="0"/>
                        </a:spcBef>
                        <a:spcAft>
                          <a:spcPts val="0"/>
                        </a:spcAft>
                      </a:pPr>
                      <a:r>
                        <a:rPr lang="en-US" sz="900">
                          <a:effectLst/>
                        </a:rPr>
                        <a:t>(only own donates)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tc>
                  <a:txBody>
                    <a:bodyPr/>
                    <a:lstStyle/>
                    <a:p>
                      <a:pPr marL="0" marR="0" algn="ctr">
                        <a:lnSpc>
                          <a:spcPct val="107000"/>
                        </a:lnSpc>
                        <a:spcBef>
                          <a:spcPts val="0"/>
                        </a:spcBef>
                        <a:spcAft>
                          <a:spcPts val="0"/>
                        </a:spcAft>
                      </a:pPr>
                      <a:r>
                        <a:rPr lang="en-US" sz="900">
                          <a:effectLst/>
                        </a:rPr>
                        <a: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extLst>
                  <a:ext uri="{0D108BD9-81ED-4DB2-BD59-A6C34878D82A}">
                    <a16:rowId xmlns:a16="http://schemas.microsoft.com/office/drawing/2014/main" val="10009"/>
                  </a:ext>
                </a:extLst>
              </a:tr>
              <a:tr h="249197">
                <a:tc>
                  <a:txBody>
                    <a:bodyPr/>
                    <a:lstStyle/>
                    <a:p>
                      <a:pPr marL="0" marR="0" algn="ctr">
                        <a:lnSpc>
                          <a:spcPct val="107000"/>
                        </a:lnSpc>
                        <a:spcBef>
                          <a:spcPts val="0"/>
                        </a:spcBef>
                        <a:spcAft>
                          <a:spcPts val="0"/>
                        </a:spcAft>
                      </a:pPr>
                      <a:r>
                        <a:rPr lang="en-US" sz="900">
                          <a:effectLst/>
                        </a:rPr>
                        <a:t>view list of users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tc>
                  <a:txBody>
                    <a:bodyPr/>
                    <a:lstStyle/>
                    <a:p>
                      <a:pPr marL="0" marR="0" algn="ctr">
                        <a:lnSpc>
                          <a:spcPct val="107000"/>
                        </a:lnSpc>
                        <a:spcBef>
                          <a:spcPts val="0"/>
                        </a:spcBef>
                        <a:spcAft>
                          <a:spcPts val="0"/>
                        </a:spcAft>
                      </a:pPr>
                      <a:r>
                        <a:rPr lang="en-US" sz="9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tc>
                  <a:txBody>
                    <a:bodyPr/>
                    <a:lstStyle/>
                    <a:p>
                      <a:pPr marL="0" marR="0" algn="ctr">
                        <a:lnSpc>
                          <a:spcPct val="107000"/>
                        </a:lnSpc>
                        <a:spcBef>
                          <a:spcPts val="0"/>
                        </a:spcBef>
                        <a:spcAft>
                          <a:spcPts val="0"/>
                        </a:spcAft>
                      </a:pPr>
                      <a:r>
                        <a:rPr lang="en-US" sz="9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tc>
                  <a:txBody>
                    <a:bodyPr/>
                    <a:lstStyle/>
                    <a:p>
                      <a:pPr marL="0" marR="0" algn="ctr">
                        <a:lnSpc>
                          <a:spcPct val="107000"/>
                        </a:lnSpc>
                        <a:spcBef>
                          <a:spcPts val="0"/>
                        </a:spcBef>
                        <a:spcAft>
                          <a:spcPts val="0"/>
                        </a:spcAft>
                      </a:pPr>
                      <a:r>
                        <a:rPr lang="en-US" sz="900">
                          <a:effectLst/>
                        </a:rPr>
                        <a: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extLst>
                  <a:ext uri="{0D108BD9-81ED-4DB2-BD59-A6C34878D82A}">
                    <a16:rowId xmlns:a16="http://schemas.microsoft.com/office/drawing/2014/main" val="10010"/>
                  </a:ext>
                </a:extLst>
              </a:tr>
              <a:tr h="417405">
                <a:tc>
                  <a:txBody>
                    <a:bodyPr/>
                    <a:lstStyle/>
                    <a:p>
                      <a:pPr marL="0" marR="0" algn="ctr">
                        <a:lnSpc>
                          <a:spcPct val="107000"/>
                        </a:lnSpc>
                        <a:spcBef>
                          <a:spcPts val="0"/>
                        </a:spcBef>
                        <a:spcAft>
                          <a:spcPts val="0"/>
                        </a:spcAft>
                      </a:pPr>
                      <a:r>
                        <a:rPr lang="en-US" sz="900">
                          <a:effectLst/>
                        </a:rPr>
                        <a:t>view information about user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tc>
                  <a:txBody>
                    <a:bodyPr/>
                    <a:lstStyle/>
                    <a:p>
                      <a:pPr marL="0" marR="0" algn="ctr">
                        <a:lnSpc>
                          <a:spcPct val="107000"/>
                        </a:lnSpc>
                        <a:spcBef>
                          <a:spcPts val="0"/>
                        </a:spcBef>
                        <a:spcAft>
                          <a:spcPts val="0"/>
                        </a:spcAft>
                      </a:pPr>
                      <a:r>
                        <a:rPr lang="en-US" sz="9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tc>
                  <a:txBody>
                    <a:bodyPr/>
                    <a:lstStyle/>
                    <a:p>
                      <a:pPr marL="0" marR="0" algn="ctr">
                        <a:lnSpc>
                          <a:spcPct val="107000"/>
                        </a:lnSpc>
                        <a:spcBef>
                          <a:spcPts val="0"/>
                        </a:spcBef>
                        <a:spcAft>
                          <a:spcPts val="0"/>
                        </a:spcAft>
                      </a:pPr>
                      <a:r>
                        <a:rPr lang="en-US" sz="900">
                          <a:effectLst/>
                        </a:rPr>
                        <a:t>+</a:t>
                      </a:r>
                      <a:endParaRPr lang="en-US" sz="700">
                        <a:effectLst/>
                      </a:endParaRPr>
                    </a:p>
                    <a:p>
                      <a:pPr marL="0" marR="0" algn="ctr">
                        <a:lnSpc>
                          <a:spcPct val="107000"/>
                        </a:lnSpc>
                        <a:spcBef>
                          <a:spcPts val="0"/>
                        </a:spcBef>
                        <a:spcAft>
                          <a:spcPts val="0"/>
                        </a:spcAft>
                      </a:pPr>
                      <a:r>
                        <a:rPr lang="en-US" sz="900">
                          <a:effectLst/>
                        </a:rPr>
                        <a:t>(only own info)</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tc>
                  <a:txBody>
                    <a:bodyPr/>
                    <a:lstStyle/>
                    <a:p>
                      <a:pPr marL="0" marR="0" algn="ctr">
                        <a:lnSpc>
                          <a:spcPct val="107000"/>
                        </a:lnSpc>
                        <a:spcBef>
                          <a:spcPts val="0"/>
                        </a:spcBef>
                        <a:spcAft>
                          <a:spcPts val="0"/>
                        </a:spcAft>
                      </a:pPr>
                      <a:r>
                        <a:rPr lang="en-US" sz="900">
                          <a:effectLst/>
                        </a:rPr>
                        <a: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extLst>
                  <a:ext uri="{0D108BD9-81ED-4DB2-BD59-A6C34878D82A}">
                    <a16:rowId xmlns:a16="http://schemas.microsoft.com/office/drawing/2014/main" val="10011"/>
                  </a:ext>
                </a:extLst>
              </a:tr>
              <a:tr h="417405">
                <a:tc>
                  <a:txBody>
                    <a:bodyPr/>
                    <a:lstStyle/>
                    <a:p>
                      <a:pPr marL="0" marR="0" algn="ctr">
                        <a:lnSpc>
                          <a:spcPct val="107000"/>
                        </a:lnSpc>
                        <a:spcBef>
                          <a:spcPts val="0"/>
                        </a:spcBef>
                        <a:spcAft>
                          <a:spcPts val="0"/>
                        </a:spcAft>
                      </a:pPr>
                      <a:r>
                        <a:rPr lang="en-US" sz="900">
                          <a:effectLst/>
                        </a:rPr>
                        <a:t>edit information about user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tc>
                  <a:txBody>
                    <a:bodyPr/>
                    <a:lstStyle/>
                    <a:p>
                      <a:pPr marL="0" marR="0" algn="ctr">
                        <a:lnSpc>
                          <a:spcPct val="107000"/>
                        </a:lnSpc>
                        <a:spcBef>
                          <a:spcPts val="0"/>
                        </a:spcBef>
                        <a:spcAft>
                          <a:spcPts val="0"/>
                        </a:spcAft>
                      </a:pPr>
                      <a:r>
                        <a:rPr lang="en-US" sz="9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tc>
                  <a:txBody>
                    <a:bodyPr/>
                    <a:lstStyle/>
                    <a:p>
                      <a:pPr marL="0" marR="0" algn="ctr">
                        <a:lnSpc>
                          <a:spcPct val="107000"/>
                        </a:lnSpc>
                        <a:spcBef>
                          <a:spcPts val="0"/>
                        </a:spcBef>
                        <a:spcAft>
                          <a:spcPts val="0"/>
                        </a:spcAft>
                      </a:pPr>
                      <a:r>
                        <a:rPr lang="en-US" sz="900">
                          <a:effectLst/>
                        </a:rPr>
                        <a:t>+</a:t>
                      </a:r>
                      <a:endParaRPr lang="en-US" sz="700">
                        <a:effectLst/>
                      </a:endParaRPr>
                    </a:p>
                    <a:p>
                      <a:pPr marL="0" marR="0" algn="ctr">
                        <a:lnSpc>
                          <a:spcPct val="107000"/>
                        </a:lnSpc>
                        <a:spcBef>
                          <a:spcPts val="0"/>
                        </a:spcBef>
                        <a:spcAft>
                          <a:spcPts val="0"/>
                        </a:spcAft>
                      </a:pPr>
                      <a:r>
                        <a:rPr lang="en-US" sz="900">
                          <a:effectLst/>
                        </a:rPr>
                        <a:t>(only own info)</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tc>
                  <a:txBody>
                    <a:bodyPr/>
                    <a:lstStyle/>
                    <a:p>
                      <a:pPr marL="0" marR="0" algn="ctr">
                        <a:lnSpc>
                          <a:spcPct val="107000"/>
                        </a:lnSpc>
                        <a:spcBef>
                          <a:spcPts val="0"/>
                        </a:spcBef>
                        <a:spcAft>
                          <a:spcPts val="0"/>
                        </a:spcAft>
                      </a:pPr>
                      <a:r>
                        <a:rPr lang="en-US" sz="900">
                          <a:effectLst/>
                        </a:rPr>
                        <a: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extLst>
                  <a:ext uri="{0D108BD9-81ED-4DB2-BD59-A6C34878D82A}">
                    <a16:rowId xmlns:a16="http://schemas.microsoft.com/office/drawing/2014/main" val="10012"/>
                  </a:ext>
                </a:extLst>
              </a:tr>
              <a:tr h="244100">
                <a:tc>
                  <a:txBody>
                    <a:bodyPr/>
                    <a:lstStyle/>
                    <a:p>
                      <a:pPr marL="0" marR="0" algn="ctr">
                        <a:lnSpc>
                          <a:spcPct val="107000"/>
                        </a:lnSpc>
                        <a:spcBef>
                          <a:spcPts val="0"/>
                        </a:spcBef>
                        <a:spcAft>
                          <a:spcPts val="0"/>
                        </a:spcAft>
                      </a:pPr>
                      <a:r>
                        <a:rPr lang="en-US" sz="900">
                          <a:effectLst/>
                        </a:rPr>
                        <a:t>ask questions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tc>
                  <a:txBody>
                    <a:bodyPr/>
                    <a:lstStyle/>
                    <a:p>
                      <a:pPr marL="0" marR="0" algn="ctr">
                        <a:lnSpc>
                          <a:spcPct val="107000"/>
                        </a:lnSpc>
                        <a:spcBef>
                          <a:spcPts val="0"/>
                        </a:spcBef>
                        <a:spcAft>
                          <a:spcPts val="0"/>
                        </a:spcAft>
                      </a:pPr>
                      <a:r>
                        <a:rPr lang="en-US" sz="900">
                          <a:effectLst/>
                        </a:rPr>
                        <a: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tc>
                  <a:txBody>
                    <a:bodyPr/>
                    <a:lstStyle/>
                    <a:p>
                      <a:pPr marL="0" marR="0" algn="ctr">
                        <a:lnSpc>
                          <a:spcPct val="107000"/>
                        </a:lnSpc>
                        <a:spcBef>
                          <a:spcPts val="0"/>
                        </a:spcBef>
                        <a:spcAft>
                          <a:spcPts val="0"/>
                        </a:spcAft>
                      </a:pPr>
                      <a:r>
                        <a:rPr lang="en-US" sz="900">
                          <a:effectLst/>
                        </a:rPr>
                        <a: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tc>
                  <a:txBody>
                    <a:bodyPr/>
                    <a:lstStyle/>
                    <a:p>
                      <a:pPr marL="0" marR="0" algn="ctr">
                        <a:lnSpc>
                          <a:spcPct val="107000"/>
                        </a:lnSpc>
                        <a:spcBef>
                          <a:spcPts val="0"/>
                        </a:spcBef>
                        <a:spcAft>
                          <a:spcPts val="0"/>
                        </a:spcAft>
                      </a:pPr>
                      <a:r>
                        <a:rPr lang="en-US" sz="9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extLst>
                  <a:ext uri="{0D108BD9-81ED-4DB2-BD59-A6C34878D82A}">
                    <a16:rowId xmlns:a16="http://schemas.microsoft.com/office/drawing/2014/main" val="10013"/>
                  </a:ext>
                </a:extLst>
              </a:tr>
              <a:tr h="407210">
                <a:tc>
                  <a:txBody>
                    <a:bodyPr/>
                    <a:lstStyle/>
                    <a:p>
                      <a:pPr marL="0" marR="0" algn="ctr">
                        <a:lnSpc>
                          <a:spcPct val="107000"/>
                        </a:lnSpc>
                        <a:spcBef>
                          <a:spcPts val="0"/>
                        </a:spcBef>
                        <a:spcAft>
                          <a:spcPts val="0"/>
                        </a:spcAft>
                      </a:pPr>
                      <a:r>
                        <a:rPr lang="en-US" sz="900">
                          <a:effectLst/>
                        </a:rPr>
                        <a:t>view list of questions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tc>
                  <a:txBody>
                    <a:bodyPr/>
                    <a:lstStyle/>
                    <a:p>
                      <a:pPr marL="0" marR="0" algn="ctr">
                        <a:lnSpc>
                          <a:spcPct val="107000"/>
                        </a:lnSpc>
                        <a:spcBef>
                          <a:spcPts val="0"/>
                        </a:spcBef>
                        <a:spcAft>
                          <a:spcPts val="0"/>
                        </a:spcAft>
                      </a:pPr>
                      <a:r>
                        <a:rPr lang="en-US" sz="9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tc>
                  <a:txBody>
                    <a:bodyPr/>
                    <a:lstStyle/>
                    <a:p>
                      <a:pPr marL="0" marR="0" algn="ctr">
                        <a:lnSpc>
                          <a:spcPct val="107000"/>
                        </a:lnSpc>
                        <a:spcBef>
                          <a:spcPts val="0"/>
                        </a:spcBef>
                        <a:spcAft>
                          <a:spcPts val="0"/>
                        </a:spcAft>
                      </a:pPr>
                      <a:r>
                        <a:rPr lang="en-US" sz="900" dirty="0">
                          <a:effectLst/>
                        </a:rPr>
                        <a:t>+</a:t>
                      </a:r>
                      <a:endParaRPr lang="en-US" sz="700" dirty="0">
                        <a:effectLst/>
                      </a:endParaRPr>
                    </a:p>
                    <a:p>
                      <a:pPr marL="0" marR="0" algn="ctr">
                        <a:lnSpc>
                          <a:spcPct val="107000"/>
                        </a:lnSpc>
                        <a:spcBef>
                          <a:spcPts val="0"/>
                        </a:spcBef>
                        <a:spcAft>
                          <a:spcPts val="0"/>
                        </a:spcAft>
                      </a:pPr>
                      <a:r>
                        <a:rPr lang="en-US" sz="900" dirty="0">
                          <a:effectLst/>
                        </a:rPr>
                        <a:t>(only own questions)</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tc>
                  <a:txBody>
                    <a:bodyPr/>
                    <a:lstStyle/>
                    <a:p>
                      <a:pPr marL="0" marR="0" algn="ctr">
                        <a:lnSpc>
                          <a:spcPct val="107000"/>
                        </a:lnSpc>
                        <a:spcBef>
                          <a:spcPts val="0"/>
                        </a:spcBef>
                        <a:spcAft>
                          <a:spcPts val="0"/>
                        </a:spcAft>
                      </a:pPr>
                      <a:r>
                        <a:rPr lang="en-US" sz="900">
                          <a:effectLst/>
                        </a:rPr>
                        <a: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extLst>
                  <a:ext uri="{0D108BD9-81ED-4DB2-BD59-A6C34878D82A}">
                    <a16:rowId xmlns:a16="http://schemas.microsoft.com/office/drawing/2014/main" val="10014"/>
                  </a:ext>
                </a:extLst>
              </a:tr>
              <a:tr h="244100">
                <a:tc>
                  <a:txBody>
                    <a:bodyPr/>
                    <a:lstStyle/>
                    <a:p>
                      <a:pPr marL="0" marR="0" algn="ctr">
                        <a:lnSpc>
                          <a:spcPct val="107000"/>
                        </a:lnSpc>
                        <a:spcBef>
                          <a:spcPts val="0"/>
                        </a:spcBef>
                        <a:spcAft>
                          <a:spcPts val="0"/>
                        </a:spcAft>
                      </a:pPr>
                      <a:r>
                        <a:rPr lang="en-US" sz="900">
                          <a:effectLst/>
                        </a:rPr>
                        <a:t>answer questions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tc>
                  <a:txBody>
                    <a:bodyPr/>
                    <a:lstStyle/>
                    <a:p>
                      <a:pPr marL="0" marR="0" algn="ctr">
                        <a:lnSpc>
                          <a:spcPct val="107000"/>
                        </a:lnSpc>
                        <a:spcBef>
                          <a:spcPts val="0"/>
                        </a:spcBef>
                        <a:spcAft>
                          <a:spcPts val="0"/>
                        </a:spcAft>
                      </a:pPr>
                      <a:r>
                        <a:rPr lang="en-US" sz="9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tc>
                  <a:txBody>
                    <a:bodyPr/>
                    <a:lstStyle/>
                    <a:p>
                      <a:pPr marL="0" marR="0" algn="ctr">
                        <a:lnSpc>
                          <a:spcPct val="107000"/>
                        </a:lnSpc>
                        <a:spcBef>
                          <a:spcPts val="0"/>
                        </a:spcBef>
                        <a:spcAft>
                          <a:spcPts val="0"/>
                        </a:spcAft>
                      </a:pPr>
                      <a:r>
                        <a:rPr lang="en-US" sz="9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tc>
                  <a:txBody>
                    <a:bodyPr/>
                    <a:lstStyle/>
                    <a:p>
                      <a:pPr marL="0" marR="0" algn="ctr">
                        <a:lnSpc>
                          <a:spcPct val="107000"/>
                        </a:lnSpc>
                        <a:spcBef>
                          <a:spcPts val="0"/>
                        </a:spcBef>
                        <a:spcAft>
                          <a:spcPts val="0"/>
                        </a:spcAft>
                      </a:pPr>
                      <a:r>
                        <a:rPr lang="en-US" sz="900">
                          <a:effectLst/>
                        </a:rPr>
                        <a: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extLst>
                  <a:ext uri="{0D108BD9-81ED-4DB2-BD59-A6C34878D82A}">
                    <a16:rowId xmlns:a16="http://schemas.microsoft.com/office/drawing/2014/main" val="10015"/>
                  </a:ext>
                </a:extLst>
              </a:tr>
              <a:tr h="254295">
                <a:tc>
                  <a:txBody>
                    <a:bodyPr/>
                    <a:lstStyle/>
                    <a:p>
                      <a:pPr marL="0" marR="0" algn="ctr">
                        <a:lnSpc>
                          <a:spcPct val="107000"/>
                        </a:lnSpc>
                        <a:spcBef>
                          <a:spcPts val="0"/>
                        </a:spcBef>
                        <a:spcAft>
                          <a:spcPts val="0"/>
                        </a:spcAft>
                      </a:pPr>
                      <a:r>
                        <a:rPr lang="en-US" sz="900">
                          <a:effectLst/>
                        </a:rPr>
                        <a:t>subscribe</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tc>
                  <a:txBody>
                    <a:bodyPr/>
                    <a:lstStyle/>
                    <a:p>
                      <a:pPr marL="0" marR="0" algn="ctr">
                        <a:lnSpc>
                          <a:spcPct val="107000"/>
                        </a:lnSpc>
                        <a:spcBef>
                          <a:spcPts val="0"/>
                        </a:spcBef>
                        <a:spcAft>
                          <a:spcPts val="0"/>
                        </a:spcAft>
                      </a:pPr>
                      <a:r>
                        <a:rPr lang="en-US" sz="900">
                          <a:effectLst/>
                        </a:rPr>
                        <a: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tc>
                  <a:txBody>
                    <a:bodyPr/>
                    <a:lstStyle/>
                    <a:p>
                      <a:pPr marL="0" marR="0" algn="ctr">
                        <a:lnSpc>
                          <a:spcPct val="107000"/>
                        </a:lnSpc>
                        <a:spcBef>
                          <a:spcPts val="0"/>
                        </a:spcBef>
                        <a:spcAft>
                          <a:spcPts val="0"/>
                        </a:spcAft>
                      </a:pPr>
                      <a:r>
                        <a:rPr lang="en-US" sz="900">
                          <a:effectLst/>
                        </a:rPr>
                        <a: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tc>
                  <a:txBody>
                    <a:bodyPr/>
                    <a:lstStyle/>
                    <a:p>
                      <a:pPr marL="0" marR="0" algn="ctr">
                        <a:lnSpc>
                          <a:spcPct val="107000"/>
                        </a:lnSpc>
                        <a:spcBef>
                          <a:spcPts val="0"/>
                        </a:spcBef>
                        <a:spcAft>
                          <a:spcPts val="0"/>
                        </a:spcAft>
                      </a:pPr>
                      <a:r>
                        <a:rPr lang="en-US" sz="9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extLst>
                  <a:ext uri="{0D108BD9-81ED-4DB2-BD59-A6C34878D82A}">
                    <a16:rowId xmlns:a16="http://schemas.microsoft.com/office/drawing/2014/main" val="10016"/>
                  </a:ext>
                </a:extLst>
              </a:tr>
              <a:tr h="249197">
                <a:tc>
                  <a:txBody>
                    <a:bodyPr/>
                    <a:lstStyle/>
                    <a:p>
                      <a:pPr marL="0" marR="0" algn="ctr">
                        <a:lnSpc>
                          <a:spcPct val="107000"/>
                        </a:lnSpc>
                        <a:spcBef>
                          <a:spcPts val="0"/>
                        </a:spcBef>
                        <a:spcAft>
                          <a:spcPts val="0"/>
                        </a:spcAft>
                      </a:pPr>
                      <a:r>
                        <a:rPr lang="en-US" sz="900">
                          <a:effectLst/>
                        </a:rPr>
                        <a:t>unsubscribe</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tc>
                  <a:txBody>
                    <a:bodyPr/>
                    <a:lstStyle/>
                    <a:p>
                      <a:pPr marL="0" marR="0" algn="ctr">
                        <a:lnSpc>
                          <a:spcPct val="107000"/>
                        </a:lnSpc>
                        <a:spcBef>
                          <a:spcPts val="0"/>
                        </a:spcBef>
                        <a:spcAft>
                          <a:spcPts val="0"/>
                        </a:spcAft>
                      </a:pPr>
                      <a:r>
                        <a:rPr lang="en-US" sz="900">
                          <a:effectLst/>
                        </a:rPr>
                        <a: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tc>
                  <a:txBody>
                    <a:bodyPr/>
                    <a:lstStyle/>
                    <a:p>
                      <a:pPr marL="0" marR="0" algn="ctr">
                        <a:lnSpc>
                          <a:spcPct val="107000"/>
                        </a:lnSpc>
                        <a:spcBef>
                          <a:spcPts val="0"/>
                        </a:spcBef>
                        <a:spcAft>
                          <a:spcPts val="0"/>
                        </a:spcAft>
                      </a:pPr>
                      <a:r>
                        <a:rPr lang="en-US" sz="900">
                          <a:effectLst/>
                        </a:rPr>
                        <a: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tc>
                  <a:txBody>
                    <a:bodyPr/>
                    <a:lstStyle/>
                    <a:p>
                      <a:pPr marL="0" marR="0" algn="ctr">
                        <a:lnSpc>
                          <a:spcPct val="107000"/>
                        </a:lnSpc>
                        <a:spcBef>
                          <a:spcPts val="0"/>
                        </a:spcBef>
                        <a:spcAft>
                          <a:spcPts val="0"/>
                        </a:spcAft>
                      </a:pPr>
                      <a:r>
                        <a:rPr lang="en-US" sz="900" dirty="0">
                          <a:effectLst/>
                        </a:rPr>
                        <a:t> </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5988" marR="45988" marT="0" marB="0"/>
                </a:tc>
                <a:extLst>
                  <a:ext uri="{0D108BD9-81ED-4DB2-BD59-A6C34878D82A}">
                    <a16:rowId xmlns:a16="http://schemas.microsoft.com/office/drawing/2014/main" val="10017"/>
                  </a:ext>
                </a:extLst>
              </a:tr>
            </a:tbl>
          </a:graphicData>
        </a:graphic>
      </p:graphicFrame>
      <p:sp>
        <p:nvSpPr>
          <p:cNvPr id="5" name="Заголовок 1"/>
          <p:cNvSpPr txBox="1">
            <a:spLocks/>
          </p:cNvSpPr>
          <p:nvPr/>
        </p:nvSpPr>
        <p:spPr>
          <a:xfrm>
            <a:off x="1676400" y="0"/>
            <a:ext cx="6629400" cy="685800"/>
          </a:xfrm>
          <a:prstGeom prst="rect">
            <a:avLst/>
          </a:prstGeom>
        </p:spPr>
        <p:txBody>
          <a:bodyPr vert="horz" lIns="91440" tIns="45720" rIns="91440" bIns="45720" rtlCol="0" anchor="ctr">
            <a:normAutofit fontScale="92500" lnSpcReduction="10000"/>
          </a:bodyPr>
          <a:lstStyle>
            <a:lvl1pPr algn="ctr" defTabSz="914400" rtl="0" eaLnBrk="1" latinLnBrk="0" hangingPunct="1">
              <a:spcBef>
                <a:spcPct val="0"/>
              </a:spcBef>
              <a:buNone/>
              <a:defRPr sz="4400" kern="1200">
                <a:solidFill>
                  <a:schemeClr val="tx1">
                    <a:lumMod val="85000"/>
                    <a:lumOff val="15000"/>
                  </a:schemeClr>
                </a:solidFill>
                <a:latin typeface="+mj-lt"/>
                <a:ea typeface="+mj-ea"/>
                <a:cs typeface="+mj-cs"/>
              </a:defRPr>
            </a:lvl1pPr>
          </a:lstStyle>
          <a:p>
            <a:r>
              <a:rPr lang="en-US" b="1" dirty="0" smtClean="0"/>
              <a:t>Role description on the site </a:t>
            </a:r>
            <a:endParaRPr lang="en-US" b="1" dirty="0"/>
          </a:p>
        </p:txBody>
      </p:sp>
    </p:spTree>
    <p:extLst>
      <p:ext uri="{BB962C8B-B14F-4D97-AF65-F5344CB8AC3E}">
        <p14:creationId xmlns:p14="http://schemas.microsoft.com/office/powerpoint/2010/main" val="1361838218"/>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Presentation</Template>
  <TotalTime>117</TotalTime>
  <Words>557</Words>
  <Application>Microsoft Office PowerPoint</Application>
  <PresentationFormat>Экран (4:3)</PresentationFormat>
  <Paragraphs>125</Paragraphs>
  <Slides>21</Slides>
  <Notes>1</Notes>
  <HiddenSlides>0</HiddenSlides>
  <MMClips>0</MMClips>
  <ScaleCrop>false</ScaleCrop>
  <HeadingPairs>
    <vt:vector size="8" baseType="variant">
      <vt:variant>
        <vt:lpstr>Использованные шрифты</vt:lpstr>
      </vt:variant>
      <vt:variant>
        <vt:i4>3</vt:i4>
      </vt:variant>
      <vt:variant>
        <vt:lpstr>Тема</vt:lpstr>
      </vt:variant>
      <vt:variant>
        <vt:i4>1</vt:i4>
      </vt:variant>
      <vt:variant>
        <vt:lpstr>Внедренные серверы OLE</vt:lpstr>
      </vt:variant>
      <vt:variant>
        <vt:i4>1</vt:i4>
      </vt:variant>
      <vt:variant>
        <vt:lpstr>Заголовки слайдов</vt:lpstr>
      </vt:variant>
      <vt:variant>
        <vt:i4>21</vt:i4>
      </vt:variant>
    </vt:vector>
  </HeadingPairs>
  <TitlesOfParts>
    <vt:vector size="26" baseType="lpstr">
      <vt:lpstr>Arial</vt:lpstr>
      <vt:lpstr>Calibri</vt:lpstr>
      <vt:lpstr>Times New Roman</vt:lpstr>
      <vt:lpstr>Тема Office</vt:lpstr>
      <vt:lpstr>Документ Microsoft Visio</vt:lpstr>
      <vt:lpstr>Презентация PowerPoint</vt:lpstr>
      <vt:lpstr>Презентация PowerPoint</vt:lpstr>
      <vt:lpstr>Project requirements:</vt:lpstr>
      <vt:lpstr>Презентация PowerPoint</vt:lpstr>
      <vt:lpstr>Project requirements:</vt:lpstr>
      <vt:lpstr>Conceptual architecture diagram</vt:lpstr>
      <vt:lpstr>Logical architecture diagram </vt:lpstr>
      <vt:lpstr>Physical architecture diagram </vt:lpstr>
      <vt:lpstr>Презентация PowerPoint</vt:lpstr>
      <vt:lpstr>Презентация PowerPoint</vt:lpstr>
      <vt:lpstr>Презентация PowerPoint</vt:lpstr>
      <vt:lpstr>Stack of technologies</vt:lpstr>
      <vt:lpstr>Main page</vt:lpstr>
      <vt:lpstr>Region`s choose page</vt:lpstr>
      <vt:lpstr>Registration page</vt:lpstr>
      <vt:lpstr>Contact page</vt:lpstr>
      <vt:lpstr>Donation list page</vt:lpstr>
      <vt:lpstr>Successful donation</vt:lpstr>
      <vt:lpstr>User list page</vt:lpstr>
      <vt:lpstr>Region list page</vt:lpstr>
      <vt:lpstr>Contacts: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tanya zhidejkina</dc:creator>
  <cp:lastModifiedBy>Giltanas</cp:lastModifiedBy>
  <cp:revision>51</cp:revision>
  <dcterms:created xsi:type="dcterms:W3CDTF">2017-02-16T22:15:43Z</dcterms:created>
  <dcterms:modified xsi:type="dcterms:W3CDTF">2017-03-17T00:15:11Z</dcterms:modified>
</cp:coreProperties>
</file>